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22.jpg" ContentType="image/jpeg"/>
  <Override PartName="/ppt/media/image23.jpg" ContentType="image/jpeg"/>
  <Override PartName="/ppt/media/image34.jpg" ContentType="image/jpeg"/>
  <Override PartName="/ppt/media/image67.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56" r:id="rId5"/>
    <p:sldId id="302"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301" r:id="rId26"/>
    <p:sldId id="276" r:id="rId27"/>
    <p:sldId id="277" r:id="rId28"/>
    <p:sldId id="300"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303" r:id="rId51"/>
    <p:sldId id="299" r:id="rId52"/>
  </p:sldIdLst>
  <p:sldSz cx="7556500" cy="106934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06F9B-DB51-4FEE-8DC8-E97445CFA1E5}" v="10" dt="2023-03-23T01:53:42.21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2958" y="9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Gordon" userId="ac0341d3-f4ea-4835-b0b4-07e6fadfe744" providerId="ADAL" clId="{8AA87227-9C02-4979-BFEF-A728C68CEA91}"/>
    <pc:docChg chg="undo custSel modSld">
      <pc:chgData name="Paula Gordon" userId="ac0341d3-f4ea-4835-b0b4-07e6fadfe744" providerId="ADAL" clId="{8AA87227-9C02-4979-BFEF-A728C68CEA91}" dt="2023-03-14T05:06:24.779" v="352" actId="20577"/>
      <pc:docMkLst>
        <pc:docMk/>
      </pc:docMkLst>
      <pc:sldChg chg="modSp mod">
        <pc:chgData name="Paula Gordon" userId="ac0341d3-f4ea-4835-b0b4-07e6fadfe744" providerId="ADAL" clId="{8AA87227-9C02-4979-BFEF-A728C68CEA91}" dt="2023-03-14T03:43:47.671" v="3" actId="33524"/>
        <pc:sldMkLst>
          <pc:docMk/>
          <pc:sldMk cId="0" sldId="257"/>
        </pc:sldMkLst>
        <pc:spChg chg="mod">
          <ac:chgData name="Paula Gordon" userId="ac0341d3-f4ea-4835-b0b4-07e6fadfe744" providerId="ADAL" clId="{8AA87227-9C02-4979-BFEF-A728C68CEA91}" dt="2023-03-14T03:43:47.671" v="3" actId="33524"/>
          <ac:spMkLst>
            <pc:docMk/>
            <pc:sldMk cId="0" sldId="257"/>
            <ac:spMk id="3" creationId="{00000000-0000-0000-0000-000000000000}"/>
          </ac:spMkLst>
        </pc:spChg>
      </pc:sldChg>
      <pc:sldChg chg="modSp mod">
        <pc:chgData name="Paula Gordon" userId="ac0341d3-f4ea-4835-b0b4-07e6fadfe744" providerId="ADAL" clId="{8AA87227-9C02-4979-BFEF-A728C68CEA91}" dt="2023-03-14T03:44:04.546" v="5" actId="20577"/>
        <pc:sldMkLst>
          <pc:docMk/>
          <pc:sldMk cId="0" sldId="258"/>
        </pc:sldMkLst>
        <pc:spChg chg="mod">
          <ac:chgData name="Paula Gordon" userId="ac0341d3-f4ea-4835-b0b4-07e6fadfe744" providerId="ADAL" clId="{8AA87227-9C02-4979-BFEF-A728C68CEA91}" dt="2023-03-14T03:44:04.546" v="5" actId="20577"/>
          <ac:spMkLst>
            <pc:docMk/>
            <pc:sldMk cId="0" sldId="258"/>
            <ac:spMk id="3" creationId="{00000000-0000-0000-0000-000000000000}"/>
          </ac:spMkLst>
        </pc:spChg>
      </pc:sldChg>
      <pc:sldChg chg="modSp mod">
        <pc:chgData name="Paula Gordon" userId="ac0341d3-f4ea-4835-b0b4-07e6fadfe744" providerId="ADAL" clId="{8AA87227-9C02-4979-BFEF-A728C68CEA91}" dt="2023-03-14T03:53:58.533" v="22" actId="20577"/>
        <pc:sldMkLst>
          <pc:docMk/>
          <pc:sldMk cId="0" sldId="259"/>
        </pc:sldMkLst>
        <pc:spChg chg="mod">
          <ac:chgData name="Paula Gordon" userId="ac0341d3-f4ea-4835-b0b4-07e6fadfe744" providerId="ADAL" clId="{8AA87227-9C02-4979-BFEF-A728C68CEA91}" dt="2023-03-14T03:53:58.533" v="22" actId="20577"/>
          <ac:spMkLst>
            <pc:docMk/>
            <pc:sldMk cId="0" sldId="259"/>
            <ac:spMk id="9" creationId="{00000000-0000-0000-0000-000000000000}"/>
          </ac:spMkLst>
        </pc:spChg>
      </pc:sldChg>
      <pc:sldChg chg="modSp mod">
        <pc:chgData name="Paula Gordon" userId="ac0341d3-f4ea-4835-b0b4-07e6fadfe744" providerId="ADAL" clId="{8AA87227-9C02-4979-BFEF-A728C68CEA91}" dt="2023-03-14T03:55:24.665" v="39" actId="20577"/>
        <pc:sldMkLst>
          <pc:docMk/>
          <pc:sldMk cId="0" sldId="260"/>
        </pc:sldMkLst>
        <pc:spChg chg="mod">
          <ac:chgData name="Paula Gordon" userId="ac0341d3-f4ea-4835-b0b4-07e6fadfe744" providerId="ADAL" clId="{8AA87227-9C02-4979-BFEF-A728C68CEA91}" dt="2023-03-14T03:55:24.665" v="39" actId="20577"/>
          <ac:spMkLst>
            <pc:docMk/>
            <pc:sldMk cId="0" sldId="260"/>
            <ac:spMk id="10" creationId="{00000000-0000-0000-0000-000000000000}"/>
          </ac:spMkLst>
        </pc:spChg>
        <pc:spChg chg="mod">
          <ac:chgData name="Paula Gordon" userId="ac0341d3-f4ea-4835-b0b4-07e6fadfe744" providerId="ADAL" clId="{8AA87227-9C02-4979-BFEF-A728C68CEA91}" dt="2023-03-14T03:52:52.897" v="10" actId="20577"/>
          <ac:spMkLst>
            <pc:docMk/>
            <pc:sldMk cId="0" sldId="260"/>
            <ac:spMk id="11" creationId="{00000000-0000-0000-0000-000000000000}"/>
          </ac:spMkLst>
        </pc:spChg>
      </pc:sldChg>
      <pc:sldChg chg="modSp mod">
        <pc:chgData name="Paula Gordon" userId="ac0341d3-f4ea-4835-b0b4-07e6fadfe744" providerId="ADAL" clId="{8AA87227-9C02-4979-BFEF-A728C68CEA91}" dt="2023-03-14T03:54:52.960" v="37" actId="20577"/>
        <pc:sldMkLst>
          <pc:docMk/>
          <pc:sldMk cId="0" sldId="261"/>
        </pc:sldMkLst>
        <pc:spChg chg="mod">
          <ac:chgData name="Paula Gordon" userId="ac0341d3-f4ea-4835-b0b4-07e6fadfe744" providerId="ADAL" clId="{8AA87227-9C02-4979-BFEF-A728C68CEA91}" dt="2023-03-14T03:54:52.960" v="37" actId="20577"/>
          <ac:spMkLst>
            <pc:docMk/>
            <pc:sldMk cId="0" sldId="261"/>
            <ac:spMk id="7" creationId="{00000000-0000-0000-0000-000000000000}"/>
          </ac:spMkLst>
        </pc:spChg>
        <pc:spChg chg="mod">
          <ac:chgData name="Paula Gordon" userId="ac0341d3-f4ea-4835-b0b4-07e6fadfe744" providerId="ADAL" clId="{8AA87227-9C02-4979-BFEF-A728C68CEA91}" dt="2023-03-14T03:54:38.325" v="31" actId="20577"/>
          <ac:spMkLst>
            <pc:docMk/>
            <pc:sldMk cId="0" sldId="261"/>
            <ac:spMk id="11" creationId="{00000000-0000-0000-0000-000000000000}"/>
          </ac:spMkLst>
        </pc:spChg>
      </pc:sldChg>
      <pc:sldChg chg="modSp mod">
        <pc:chgData name="Paula Gordon" userId="ac0341d3-f4ea-4835-b0b4-07e6fadfe744" providerId="ADAL" clId="{8AA87227-9C02-4979-BFEF-A728C68CEA91}" dt="2023-03-14T03:57:31.565" v="43" actId="20577"/>
        <pc:sldMkLst>
          <pc:docMk/>
          <pc:sldMk cId="0" sldId="263"/>
        </pc:sldMkLst>
        <pc:spChg chg="mod">
          <ac:chgData name="Paula Gordon" userId="ac0341d3-f4ea-4835-b0b4-07e6fadfe744" providerId="ADAL" clId="{8AA87227-9C02-4979-BFEF-A728C68CEA91}" dt="2023-03-14T03:57:31.565" v="43" actId="20577"/>
          <ac:spMkLst>
            <pc:docMk/>
            <pc:sldMk cId="0" sldId="263"/>
            <ac:spMk id="9" creationId="{00000000-0000-0000-0000-000000000000}"/>
          </ac:spMkLst>
        </pc:spChg>
      </pc:sldChg>
      <pc:sldChg chg="modSp mod">
        <pc:chgData name="Paula Gordon" userId="ac0341d3-f4ea-4835-b0b4-07e6fadfe744" providerId="ADAL" clId="{8AA87227-9C02-4979-BFEF-A728C68CEA91}" dt="2023-03-14T03:59:29.498" v="46" actId="14100"/>
        <pc:sldMkLst>
          <pc:docMk/>
          <pc:sldMk cId="0" sldId="264"/>
        </pc:sldMkLst>
        <pc:picChg chg="mod">
          <ac:chgData name="Paula Gordon" userId="ac0341d3-f4ea-4835-b0b4-07e6fadfe744" providerId="ADAL" clId="{8AA87227-9C02-4979-BFEF-A728C68CEA91}" dt="2023-03-14T03:59:29.498" v="46" actId="14100"/>
          <ac:picMkLst>
            <pc:docMk/>
            <pc:sldMk cId="0" sldId="264"/>
            <ac:picMk id="11" creationId="{93E957FB-61A5-E9D1-2196-EC0F5DC4CD0A}"/>
          </ac:picMkLst>
        </pc:picChg>
      </pc:sldChg>
      <pc:sldChg chg="modSp mod">
        <pc:chgData name="Paula Gordon" userId="ac0341d3-f4ea-4835-b0b4-07e6fadfe744" providerId="ADAL" clId="{8AA87227-9C02-4979-BFEF-A728C68CEA91}" dt="2023-03-14T04:11:52.806" v="47" actId="33524"/>
        <pc:sldMkLst>
          <pc:docMk/>
          <pc:sldMk cId="0" sldId="267"/>
        </pc:sldMkLst>
        <pc:spChg chg="mod">
          <ac:chgData name="Paula Gordon" userId="ac0341d3-f4ea-4835-b0b4-07e6fadfe744" providerId="ADAL" clId="{8AA87227-9C02-4979-BFEF-A728C68CEA91}" dt="2023-03-14T04:11:52.806" v="47" actId="33524"/>
          <ac:spMkLst>
            <pc:docMk/>
            <pc:sldMk cId="0" sldId="267"/>
            <ac:spMk id="13" creationId="{00000000-0000-0000-0000-000000000000}"/>
          </ac:spMkLst>
        </pc:spChg>
      </pc:sldChg>
      <pc:sldChg chg="modSp mod">
        <pc:chgData name="Paula Gordon" userId="ac0341d3-f4ea-4835-b0b4-07e6fadfe744" providerId="ADAL" clId="{8AA87227-9C02-4979-BFEF-A728C68CEA91}" dt="2023-03-14T04:13:18.750" v="49" actId="13926"/>
        <pc:sldMkLst>
          <pc:docMk/>
          <pc:sldMk cId="0" sldId="268"/>
        </pc:sldMkLst>
        <pc:spChg chg="mod">
          <ac:chgData name="Paula Gordon" userId="ac0341d3-f4ea-4835-b0b4-07e6fadfe744" providerId="ADAL" clId="{8AA87227-9C02-4979-BFEF-A728C68CEA91}" dt="2023-03-14T04:13:18.750" v="49" actId="13926"/>
          <ac:spMkLst>
            <pc:docMk/>
            <pc:sldMk cId="0" sldId="268"/>
            <ac:spMk id="9" creationId="{00000000-0000-0000-0000-000000000000}"/>
          </ac:spMkLst>
        </pc:spChg>
      </pc:sldChg>
      <pc:sldChg chg="modSp mod">
        <pc:chgData name="Paula Gordon" userId="ac0341d3-f4ea-4835-b0b4-07e6fadfe744" providerId="ADAL" clId="{8AA87227-9C02-4979-BFEF-A728C68CEA91}" dt="2023-03-14T04:20:13.720" v="80" actId="20577"/>
        <pc:sldMkLst>
          <pc:docMk/>
          <pc:sldMk cId="0" sldId="270"/>
        </pc:sldMkLst>
        <pc:spChg chg="mod">
          <ac:chgData name="Paula Gordon" userId="ac0341d3-f4ea-4835-b0b4-07e6fadfe744" providerId="ADAL" clId="{8AA87227-9C02-4979-BFEF-A728C68CEA91}" dt="2023-03-14T04:20:13.720" v="80" actId="20577"/>
          <ac:spMkLst>
            <pc:docMk/>
            <pc:sldMk cId="0" sldId="270"/>
            <ac:spMk id="11" creationId="{00000000-0000-0000-0000-000000000000}"/>
          </ac:spMkLst>
        </pc:spChg>
      </pc:sldChg>
      <pc:sldChg chg="modSp mod">
        <pc:chgData name="Paula Gordon" userId="ac0341d3-f4ea-4835-b0b4-07e6fadfe744" providerId="ADAL" clId="{8AA87227-9C02-4979-BFEF-A728C68CEA91}" dt="2023-03-14T04:20:23.972" v="82" actId="20577"/>
        <pc:sldMkLst>
          <pc:docMk/>
          <pc:sldMk cId="0" sldId="271"/>
        </pc:sldMkLst>
        <pc:spChg chg="mod">
          <ac:chgData name="Paula Gordon" userId="ac0341d3-f4ea-4835-b0b4-07e6fadfe744" providerId="ADAL" clId="{8AA87227-9C02-4979-BFEF-A728C68CEA91}" dt="2023-03-14T04:20:23.972" v="82" actId="20577"/>
          <ac:spMkLst>
            <pc:docMk/>
            <pc:sldMk cId="0" sldId="271"/>
            <ac:spMk id="10" creationId="{00000000-0000-0000-0000-000000000000}"/>
          </ac:spMkLst>
        </pc:spChg>
        <pc:spChg chg="mod">
          <ac:chgData name="Paula Gordon" userId="ac0341d3-f4ea-4835-b0b4-07e6fadfe744" providerId="ADAL" clId="{8AA87227-9C02-4979-BFEF-A728C68CEA91}" dt="2023-03-14T04:15:49.197" v="53" actId="13926"/>
          <ac:spMkLst>
            <pc:docMk/>
            <pc:sldMk cId="0" sldId="271"/>
            <ac:spMk id="11" creationId="{00000000-0000-0000-0000-000000000000}"/>
          </ac:spMkLst>
        </pc:spChg>
      </pc:sldChg>
      <pc:sldChg chg="modSp mod">
        <pc:chgData name="Paula Gordon" userId="ac0341d3-f4ea-4835-b0b4-07e6fadfe744" providerId="ADAL" clId="{8AA87227-9C02-4979-BFEF-A728C68CEA91}" dt="2023-03-14T04:23:20.839" v="103" actId="13926"/>
        <pc:sldMkLst>
          <pc:docMk/>
          <pc:sldMk cId="0" sldId="272"/>
        </pc:sldMkLst>
        <pc:spChg chg="mod">
          <ac:chgData name="Paula Gordon" userId="ac0341d3-f4ea-4835-b0b4-07e6fadfe744" providerId="ADAL" clId="{8AA87227-9C02-4979-BFEF-A728C68CEA91}" dt="2023-03-14T04:20:32.216" v="84" actId="20577"/>
          <ac:spMkLst>
            <pc:docMk/>
            <pc:sldMk cId="0" sldId="272"/>
            <ac:spMk id="10" creationId="{00000000-0000-0000-0000-000000000000}"/>
          </ac:spMkLst>
        </pc:spChg>
        <pc:spChg chg="mod">
          <ac:chgData name="Paula Gordon" userId="ac0341d3-f4ea-4835-b0b4-07e6fadfe744" providerId="ADAL" clId="{8AA87227-9C02-4979-BFEF-A728C68CEA91}" dt="2023-03-14T04:23:20.839" v="103" actId="13926"/>
          <ac:spMkLst>
            <pc:docMk/>
            <pc:sldMk cId="0" sldId="272"/>
            <ac:spMk id="11" creationId="{00000000-0000-0000-0000-000000000000}"/>
          </ac:spMkLst>
        </pc:spChg>
      </pc:sldChg>
      <pc:sldChg chg="modSp mod">
        <pc:chgData name="Paula Gordon" userId="ac0341d3-f4ea-4835-b0b4-07e6fadfe744" providerId="ADAL" clId="{8AA87227-9C02-4979-BFEF-A728C68CEA91}" dt="2023-03-14T04:24:29.802" v="112" actId="20577"/>
        <pc:sldMkLst>
          <pc:docMk/>
          <pc:sldMk cId="0" sldId="273"/>
        </pc:sldMkLst>
        <pc:spChg chg="mod">
          <ac:chgData name="Paula Gordon" userId="ac0341d3-f4ea-4835-b0b4-07e6fadfe744" providerId="ADAL" clId="{8AA87227-9C02-4979-BFEF-A728C68CEA91}" dt="2023-03-14T04:24:29.802" v="112" actId="20577"/>
          <ac:spMkLst>
            <pc:docMk/>
            <pc:sldMk cId="0" sldId="273"/>
            <ac:spMk id="10" creationId="{00000000-0000-0000-0000-000000000000}"/>
          </ac:spMkLst>
        </pc:spChg>
      </pc:sldChg>
      <pc:sldChg chg="modSp mod">
        <pc:chgData name="Paula Gordon" userId="ac0341d3-f4ea-4835-b0b4-07e6fadfe744" providerId="ADAL" clId="{8AA87227-9C02-4979-BFEF-A728C68CEA91}" dt="2023-03-14T04:25:08.395" v="114" actId="13926"/>
        <pc:sldMkLst>
          <pc:docMk/>
          <pc:sldMk cId="0" sldId="274"/>
        </pc:sldMkLst>
        <pc:spChg chg="mod">
          <ac:chgData name="Paula Gordon" userId="ac0341d3-f4ea-4835-b0b4-07e6fadfe744" providerId="ADAL" clId="{8AA87227-9C02-4979-BFEF-A728C68CEA91}" dt="2023-03-14T04:25:01.326" v="113" actId="13926"/>
          <ac:spMkLst>
            <pc:docMk/>
            <pc:sldMk cId="0" sldId="274"/>
            <ac:spMk id="9" creationId="{00000000-0000-0000-0000-000000000000}"/>
          </ac:spMkLst>
        </pc:spChg>
        <pc:spChg chg="mod">
          <ac:chgData name="Paula Gordon" userId="ac0341d3-f4ea-4835-b0b4-07e6fadfe744" providerId="ADAL" clId="{8AA87227-9C02-4979-BFEF-A728C68CEA91}" dt="2023-03-14T04:25:08.395" v="114" actId="13926"/>
          <ac:spMkLst>
            <pc:docMk/>
            <pc:sldMk cId="0" sldId="274"/>
            <ac:spMk id="10" creationId="{00000000-0000-0000-0000-000000000000}"/>
          </ac:spMkLst>
        </pc:spChg>
      </pc:sldChg>
      <pc:sldChg chg="modSp mod">
        <pc:chgData name="Paula Gordon" userId="ac0341d3-f4ea-4835-b0b4-07e6fadfe744" providerId="ADAL" clId="{8AA87227-9C02-4979-BFEF-A728C68CEA91}" dt="2023-03-14T04:26:39.677" v="117" actId="20577"/>
        <pc:sldMkLst>
          <pc:docMk/>
          <pc:sldMk cId="0" sldId="275"/>
        </pc:sldMkLst>
        <pc:spChg chg="mod">
          <ac:chgData name="Paula Gordon" userId="ac0341d3-f4ea-4835-b0b4-07e6fadfe744" providerId="ADAL" clId="{8AA87227-9C02-4979-BFEF-A728C68CEA91}" dt="2023-03-14T04:26:39.677" v="117" actId="20577"/>
          <ac:spMkLst>
            <pc:docMk/>
            <pc:sldMk cId="0" sldId="275"/>
            <ac:spMk id="10" creationId="{00000000-0000-0000-0000-000000000000}"/>
          </ac:spMkLst>
        </pc:spChg>
      </pc:sldChg>
      <pc:sldChg chg="modSp mod">
        <pc:chgData name="Paula Gordon" userId="ac0341d3-f4ea-4835-b0b4-07e6fadfe744" providerId="ADAL" clId="{8AA87227-9C02-4979-BFEF-A728C68CEA91}" dt="2023-03-14T04:28:33.457" v="119" actId="20577"/>
        <pc:sldMkLst>
          <pc:docMk/>
          <pc:sldMk cId="0" sldId="276"/>
        </pc:sldMkLst>
        <pc:spChg chg="mod">
          <ac:chgData name="Paula Gordon" userId="ac0341d3-f4ea-4835-b0b4-07e6fadfe744" providerId="ADAL" clId="{8AA87227-9C02-4979-BFEF-A728C68CEA91}" dt="2023-03-14T04:28:33.457" v="119" actId="20577"/>
          <ac:spMkLst>
            <pc:docMk/>
            <pc:sldMk cId="0" sldId="276"/>
            <ac:spMk id="9" creationId="{00000000-0000-0000-0000-000000000000}"/>
          </ac:spMkLst>
        </pc:spChg>
      </pc:sldChg>
      <pc:sldChg chg="modSp mod">
        <pc:chgData name="Paula Gordon" userId="ac0341d3-f4ea-4835-b0b4-07e6fadfe744" providerId="ADAL" clId="{8AA87227-9C02-4979-BFEF-A728C68CEA91}" dt="2023-03-14T05:03:15.447" v="342" actId="20577"/>
        <pc:sldMkLst>
          <pc:docMk/>
          <pc:sldMk cId="0" sldId="277"/>
        </pc:sldMkLst>
        <pc:spChg chg="mod">
          <ac:chgData name="Paula Gordon" userId="ac0341d3-f4ea-4835-b0b4-07e6fadfe744" providerId="ADAL" clId="{8AA87227-9C02-4979-BFEF-A728C68CEA91}" dt="2023-03-14T05:03:15.447" v="342" actId="20577"/>
          <ac:spMkLst>
            <pc:docMk/>
            <pc:sldMk cId="0" sldId="277"/>
            <ac:spMk id="11" creationId="{00000000-0000-0000-0000-000000000000}"/>
          </ac:spMkLst>
        </pc:spChg>
      </pc:sldChg>
      <pc:sldChg chg="modSp mod">
        <pc:chgData name="Paula Gordon" userId="ac0341d3-f4ea-4835-b0b4-07e6fadfe744" providerId="ADAL" clId="{8AA87227-9C02-4979-BFEF-A728C68CEA91}" dt="2023-03-14T04:32:09.901" v="135" actId="20577"/>
        <pc:sldMkLst>
          <pc:docMk/>
          <pc:sldMk cId="0" sldId="278"/>
        </pc:sldMkLst>
        <pc:spChg chg="mod">
          <ac:chgData name="Paula Gordon" userId="ac0341d3-f4ea-4835-b0b4-07e6fadfe744" providerId="ADAL" clId="{8AA87227-9C02-4979-BFEF-A728C68CEA91}" dt="2023-03-14T04:32:09.901" v="135" actId="20577"/>
          <ac:spMkLst>
            <pc:docMk/>
            <pc:sldMk cId="0" sldId="278"/>
            <ac:spMk id="10" creationId="{00000000-0000-0000-0000-000000000000}"/>
          </ac:spMkLst>
        </pc:spChg>
        <pc:spChg chg="mod">
          <ac:chgData name="Paula Gordon" userId="ac0341d3-f4ea-4835-b0b4-07e6fadfe744" providerId="ADAL" clId="{8AA87227-9C02-4979-BFEF-A728C68CEA91}" dt="2023-03-14T04:31:55.579" v="132" actId="20577"/>
          <ac:spMkLst>
            <pc:docMk/>
            <pc:sldMk cId="0" sldId="278"/>
            <ac:spMk id="12" creationId="{00000000-0000-0000-0000-000000000000}"/>
          </ac:spMkLst>
        </pc:spChg>
      </pc:sldChg>
      <pc:sldChg chg="modSp mod">
        <pc:chgData name="Paula Gordon" userId="ac0341d3-f4ea-4835-b0b4-07e6fadfe744" providerId="ADAL" clId="{8AA87227-9C02-4979-BFEF-A728C68CEA91}" dt="2023-03-14T04:33:11.619" v="137" actId="13926"/>
        <pc:sldMkLst>
          <pc:docMk/>
          <pc:sldMk cId="0" sldId="279"/>
        </pc:sldMkLst>
        <pc:spChg chg="mod">
          <ac:chgData name="Paula Gordon" userId="ac0341d3-f4ea-4835-b0b4-07e6fadfe744" providerId="ADAL" clId="{8AA87227-9C02-4979-BFEF-A728C68CEA91}" dt="2023-03-14T04:33:11.619" v="137" actId="13926"/>
          <ac:spMkLst>
            <pc:docMk/>
            <pc:sldMk cId="0" sldId="279"/>
            <ac:spMk id="7" creationId="{00000000-0000-0000-0000-000000000000}"/>
          </ac:spMkLst>
        </pc:spChg>
        <pc:spChg chg="mod">
          <ac:chgData name="Paula Gordon" userId="ac0341d3-f4ea-4835-b0b4-07e6fadfe744" providerId="ADAL" clId="{8AA87227-9C02-4979-BFEF-A728C68CEA91}" dt="2023-03-14T04:32:40.838" v="136" actId="13926"/>
          <ac:spMkLst>
            <pc:docMk/>
            <pc:sldMk cId="0" sldId="279"/>
            <ac:spMk id="13" creationId="{00000000-0000-0000-0000-000000000000}"/>
          </ac:spMkLst>
        </pc:spChg>
      </pc:sldChg>
      <pc:sldChg chg="modSp mod">
        <pc:chgData name="Paula Gordon" userId="ac0341d3-f4ea-4835-b0b4-07e6fadfe744" providerId="ADAL" clId="{8AA87227-9C02-4979-BFEF-A728C68CEA91}" dt="2023-03-14T04:33:46.044" v="139" actId="20577"/>
        <pc:sldMkLst>
          <pc:docMk/>
          <pc:sldMk cId="0" sldId="280"/>
        </pc:sldMkLst>
        <pc:spChg chg="mod">
          <ac:chgData name="Paula Gordon" userId="ac0341d3-f4ea-4835-b0b4-07e6fadfe744" providerId="ADAL" clId="{8AA87227-9C02-4979-BFEF-A728C68CEA91}" dt="2023-03-14T04:33:46.044" v="139" actId="20577"/>
          <ac:spMkLst>
            <pc:docMk/>
            <pc:sldMk cId="0" sldId="280"/>
            <ac:spMk id="9" creationId="{00000000-0000-0000-0000-000000000000}"/>
          </ac:spMkLst>
        </pc:spChg>
      </pc:sldChg>
      <pc:sldChg chg="modSp mod">
        <pc:chgData name="Paula Gordon" userId="ac0341d3-f4ea-4835-b0b4-07e6fadfe744" providerId="ADAL" clId="{8AA87227-9C02-4979-BFEF-A728C68CEA91}" dt="2023-03-14T05:02:46.141" v="336" actId="20577"/>
        <pc:sldMkLst>
          <pc:docMk/>
          <pc:sldMk cId="0" sldId="281"/>
        </pc:sldMkLst>
        <pc:spChg chg="mod">
          <ac:chgData name="Paula Gordon" userId="ac0341d3-f4ea-4835-b0b4-07e6fadfe744" providerId="ADAL" clId="{8AA87227-9C02-4979-BFEF-A728C68CEA91}" dt="2023-03-14T05:02:46.141" v="336" actId="20577"/>
          <ac:spMkLst>
            <pc:docMk/>
            <pc:sldMk cId="0" sldId="281"/>
            <ac:spMk id="12" creationId="{00000000-0000-0000-0000-000000000000}"/>
          </ac:spMkLst>
        </pc:spChg>
      </pc:sldChg>
      <pc:sldChg chg="modSp mod">
        <pc:chgData name="Paula Gordon" userId="ac0341d3-f4ea-4835-b0b4-07e6fadfe744" providerId="ADAL" clId="{8AA87227-9C02-4979-BFEF-A728C68CEA91}" dt="2023-03-14T05:02:37.880" v="330" actId="20577"/>
        <pc:sldMkLst>
          <pc:docMk/>
          <pc:sldMk cId="0" sldId="282"/>
        </pc:sldMkLst>
        <pc:spChg chg="mod">
          <ac:chgData name="Paula Gordon" userId="ac0341d3-f4ea-4835-b0b4-07e6fadfe744" providerId="ADAL" clId="{8AA87227-9C02-4979-BFEF-A728C68CEA91}" dt="2023-03-14T05:02:37.880" v="330" actId="20577"/>
          <ac:spMkLst>
            <pc:docMk/>
            <pc:sldMk cId="0" sldId="282"/>
            <ac:spMk id="12" creationId="{00000000-0000-0000-0000-000000000000}"/>
          </ac:spMkLst>
        </pc:spChg>
      </pc:sldChg>
      <pc:sldChg chg="modSp mod">
        <pc:chgData name="Paula Gordon" userId="ac0341d3-f4ea-4835-b0b4-07e6fadfe744" providerId="ADAL" clId="{8AA87227-9C02-4979-BFEF-A728C68CEA91}" dt="2023-03-14T05:02:26.039" v="324" actId="20577"/>
        <pc:sldMkLst>
          <pc:docMk/>
          <pc:sldMk cId="0" sldId="284"/>
        </pc:sldMkLst>
        <pc:spChg chg="mod">
          <ac:chgData name="Paula Gordon" userId="ac0341d3-f4ea-4835-b0b4-07e6fadfe744" providerId="ADAL" clId="{8AA87227-9C02-4979-BFEF-A728C68CEA91}" dt="2023-03-14T04:39:12.515" v="150" actId="20577"/>
          <ac:spMkLst>
            <pc:docMk/>
            <pc:sldMk cId="0" sldId="284"/>
            <ac:spMk id="9" creationId="{00000000-0000-0000-0000-000000000000}"/>
          </ac:spMkLst>
        </pc:spChg>
        <pc:spChg chg="mod">
          <ac:chgData name="Paula Gordon" userId="ac0341d3-f4ea-4835-b0b4-07e6fadfe744" providerId="ADAL" clId="{8AA87227-9C02-4979-BFEF-A728C68CEA91}" dt="2023-03-14T05:02:26.039" v="324" actId="20577"/>
          <ac:spMkLst>
            <pc:docMk/>
            <pc:sldMk cId="0" sldId="284"/>
            <ac:spMk id="10" creationId="{00000000-0000-0000-0000-000000000000}"/>
          </ac:spMkLst>
        </pc:spChg>
      </pc:sldChg>
      <pc:sldChg chg="modSp mod">
        <pc:chgData name="Paula Gordon" userId="ac0341d3-f4ea-4835-b0b4-07e6fadfe744" providerId="ADAL" clId="{8AA87227-9C02-4979-BFEF-A728C68CEA91}" dt="2023-03-14T04:40:45.599" v="154" actId="13926"/>
        <pc:sldMkLst>
          <pc:docMk/>
          <pc:sldMk cId="0" sldId="285"/>
        </pc:sldMkLst>
        <pc:spChg chg="mod">
          <ac:chgData name="Paula Gordon" userId="ac0341d3-f4ea-4835-b0b4-07e6fadfe744" providerId="ADAL" clId="{8AA87227-9C02-4979-BFEF-A728C68CEA91}" dt="2023-03-14T04:40:45.599" v="154" actId="13926"/>
          <ac:spMkLst>
            <pc:docMk/>
            <pc:sldMk cId="0" sldId="285"/>
            <ac:spMk id="10" creationId="{00000000-0000-0000-0000-000000000000}"/>
          </ac:spMkLst>
        </pc:spChg>
      </pc:sldChg>
      <pc:sldChg chg="modSp mod">
        <pc:chgData name="Paula Gordon" userId="ac0341d3-f4ea-4835-b0b4-07e6fadfe744" providerId="ADAL" clId="{8AA87227-9C02-4979-BFEF-A728C68CEA91}" dt="2023-03-14T05:01:49.558" v="318" actId="20577"/>
        <pc:sldMkLst>
          <pc:docMk/>
          <pc:sldMk cId="0" sldId="287"/>
        </pc:sldMkLst>
        <pc:spChg chg="mod">
          <ac:chgData name="Paula Gordon" userId="ac0341d3-f4ea-4835-b0b4-07e6fadfe744" providerId="ADAL" clId="{8AA87227-9C02-4979-BFEF-A728C68CEA91}" dt="2023-03-14T04:42:05.508" v="163" actId="20577"/>
          <ac:spMkLst>
            <pc:docMk/>
            <pc:sldMk cId="0" sldId="287"/>
            <ac:spMk id="10" creationId="{00000000-0000-0000-0000-000000000000}"/>
          </ac:spMkLst>
        </pc:spChg>
        <pc:spChg chg="mod">
          <ac:chgData name="Paula Gordon" userId="ac0341d3-f4ea-4835-b0b4-07e6fadfe744" providerId="ADAL" clId="{8AA87227-9C02-4979-BFEF-A728C68CEA91}" dt="2023-03-14T05:01:49.558" v="318" actId="20577"/>
          <ac:spMkLst>
            <pc:docMk/>
            <pc:sldMk cId="0" sldId="287"/>
            <ac:spMk id="11" creationId="{00000000-0000-0000-0000-000000000000}"/>
          </ac:spMkLst>
        </pc:spChg>
      </pc:sldChg>
      <pc:sldChg chg="modSp mod">
        <pc:chgData name="Paula Gordon" userId="ac0341d3-f4ea-4835-b0b4-07e6fadfe744" providerId="ADAL" clId="{8AA87227-9C02-4979-BFEF-A728C68CEA91}" dt="2023-03-14T04:43:22.435" v="169" actId="255"/>
        <pc:sldMkLst>
          <pc:docMk/>
          <pc:sldMk cId="0" sldId="288"/>
        </pc:sldMkLst>
        <pc:spChg chg="mod">
          <ac:chgData name="Paula Gordon" userId="ac0341d3-f4ea-4835-b0b4-07e6fadfe744" providerId="ADAL" clId="{8AA87227-9C02-4979-BFEF-A728C68CEA91}" dt="2023-03-14T04:43:22.435" v="169" actId="255"/>
          <ac:spMkLst>
            <pc:docMk/>
            <pc:sldMk cId="0" sldId="288"/>
            <ac:spMk id="9" creationId="{00000000-0000-0000-0000-000000000000}"/>
          </ac:spMkLst>
        </pc:spChg>
      </pc:sldChg>
      <pc:sldChg chg="modSp mod">
        <pc:chgData name="Paula Gordon" userId="ac0341d3-f4ea-4835-b0b4-07e6fadfe744" providerId="ADAL" clId="{8AA87227-9C02-4979-BFEF-A728C68CEA91}" dt="2023-03-14T04:46:25.166" v="233" actId="20577"/>
        <pc:sldMkLst>
          <pc:docMk/>
          <pc:sldMk cId="0" sldId="289"/>
        </pc:sldMkLst>
        <pc:spChg chg="mod">
          <ac:chgData name="Paula Gordon" userId="ac0341d3-f4ea-4835-b0b4-07e6fadfe744" providerId="ADAL" clId="{8AA87227-9C02-4979-BFEF-A728C68CEA91}" dt="2023-03-14T04:46:25.166" v="233" actId="20577"/>
          <ac:spMkLst>
            <pc:docMk/>
            <pc:sldMk cId="0" sldId="289"/>
            <ac:spMk id="11" creationId="{00000000-0000-0000-0000-000000000000}"/>
          </ac:spMkLst>
        </pc:spChg>
      </pc:sldChg>
      <pc:sldChg chg="modSp mod">
        <pc:chgData name="Paula Gordon" userId="ac0341d3-f4ea-4835-b0b4-07e6fadfe744" providerId="ADAL" clId="{8AA87227-9C02-4979-BFEF-A728C68CEA91}" dt="2023-03-14T04:47:44.725" v="236" actId="13926"/>
        <pc:sldMkLst>
          <pc:docMk/>
          <pc:sldMk cId="0" sldId="290"/>
        </pc:sldMkLst>
        <pc:spChg chg="mod">
          <ac:chgData name="Paula Gordon" userId="ac0341d3-f4ea-4835-b0b4-07e6fadfe744" providerId="ADAL" clId="{8AA87227-9C02-4979-BFEF-A728C68CEA91}" dt="2023-03-14T04:47:44.725" v="236" actId="13926"/>
          <ac:spMkLst>
            <pc:docMk/>
            <pc:sldMk cId="0" sldId="290"/>
            <ac:spMk id="12" creationId="{00000000-0000-0000-0000-000000000000}"/>
          </ac:spMkLst>
        </pc:spChg>
        <pc:spChg chg="mod">
          <ac:chgData name="Paula Gordon" userId="ac0341d3-f4ea-4835-b0b4-07e6fadfe744" providerId="ADAL" clId="{8AA87227-9C02-4979-BFEF-A728C68CEA91}" dt="2023-03-14T04:47:44.725" v="236" actId="13926"/>
          <ac:spMkLst>
            <pc:docMk/>
            <pc:sldMk cId="0" sldId="290"/>
            <ac:spMk id="13" creationId="{00000000-0000-0000-0000-000000000000}"/>
          </ac:spMkLst>
        </pc:spChg>
      </pc:sldChg>
      <pc:sldChg chg="modSp mod">
        <pc:chgData name="Paula Gordon" userId="ac0341d3-f4ea-4835-b0b4-07e6fadfe744" providerId="ADAL" clId="{8AA87227-9C02-4979-BFEF-A728C68CEA91}" dt="2023-03-14T04:50:19.375" v="275" actId="20577"/>
        <pc:sldMkLst>
          <pc:docMk/>
          <pc:sldMk cId="0" sldId="291"/>
        </pc:sldMkLst>
        <pc:spChg chg="mod">
          <ac:chgData name="Paula Gordon" userId="ac0341d3-f4ea-4835-b0b4-07e6fadfe744" providerId="ADAL" clId="{8AA87227-9C02-4979-BFEF-A728C68CEA91}" dt="2023-03-14T04:50:19.375" v="275" actId="20577"/>
          <ac:spMkLst>
            <pc:docMk/>
            <pc:sldMk cId="0" sldId="291"/>
            <ac:spMk id="13" creationId="{00000000-0000-0000-0000-000000000000}"/>
          </ac:spMkLst>
        </pc:spChg>
      </pc:sldChg>
      <pc:sldChg chg="modSp mod">
        <pc:chgData name="Paula Gordon" userId="ac0341d3-f4ea-4835-b0b4-07e6fadfe744" providerId="ADAL" clId="{8AA87227-9C02-4979-BFEF-A728C68CEA91}" dt="2023-03-14T04:51:07.392" v="281" actId="20577"/>
        <pc:sldMkLst>
          <pc:docMk/>
          <pc:sldMk cId="0" sldId="292"/>
        </pc:sldMkLst>
        <pc:spChg chg="mod">
          <ac:chgData name="Paula Gordon" userId="ac0341d3-f4ea-4835-b0b4-07e6fadfe744" providerId="ADAL" clId="{8AA87227-9C02-4979-BFEF-A728C68CEA91}" dt="2023-03-14T04:51:07.392" v="281" actId="20577"/>
          <ac:spMkLst>
            <pc:docMk/>
            <pc:sldMk cId="0" sldId="292"/>
            <ac:spMk id="12" creationId="{A7424049-D900-CF24-C50E-621D0261DB18}"/>
          </ac:spMkLst>
        </pc:spChg>
      </pc:sldChg>
      <pc:sldChg chg="modSp mod">
        <pc:chgData name="Paula Gordon" userId="ac0341d3-f4ea-4835-b0b4-07e6fadfe744" providerId="ADAL" clId="{8AA87227-9C02-4979-BFEF-A728C68CEA91}" dt="2023-03-14T04:52:07.383" v="285" actId="20577"/>
        <pc:sldMkLst>
          <pc:docMk/>
          <pc:sldMk cId="0" sldId="293"/>
        </pc:sldMkLst>
        <pc:spChg chg="mod">
          <ac:chgData name="Paula Gordon" userId="ac0341d3-f4ea-4835-b0b4-07e6fadfe744" providerId="ADAL" clId="{8AA87227-9C02-4979-BFEF-A728C68CEA91}" dt="2023-03-14T04:52:07.383" v="285" actId="20577"/>
          <ac:spMkLst>
            <pc:docMk/>
            <pc:sldMk cId="0" sldId="293"/>
            <ac:spMk id="11" creationId="{00000000-0000-0000-0000-000000000000}"/>
          </ac:spMkLst>
        </pc:spChg>
      </pc:sldChg>
      <pc:sldChg chg="modSp mod">
        <pc:chgData name="Paula Gordon" userId="ac0341d3-f4ea-4835-b0b4-07e6fadfe744" providerId="ADAL" clId="{8AA87227-9C02-4979-BFEF-A728C68CEA91}" dt="2023-03-14T04:53:58.557" v="289" actId="14100"/>
        <pc:sldMkLst>
          <pc:docMk/>
          <pc:sldMk cId="0" sldId="294"/>
        </pc:sldMkLst>
        <pc:spChg chg="mod">
          <ac:chgData name="Paula Gordon" userId="ac0341d3-f4ea-4835-b0b4-07e6fadfe744" providerId="ADAL" clId="{8AA87227-9C02-4979-BFEF-A728C68CEA91}" dt="2023-03-14T04:53:40.212" v="287" actId="20577"/>
          <ac:spMkLst>
            <pc:docMk/>
            <pc:sldMk cId="0" sldId="294"/>
            <ac:spMk id="9" creationId="{00000000-0000-0000-0000-000000000000}"/>
          </ac:spMkLst>
        </pc:spChg>
        <pc:picChg chg="mod">
          <ac:chgData name="Paula Gordon" userId="ac0341d3-f4ea-4835-b0b4-07e6fadfe744" providerId="ADAL" clId="{8AA87227-9C02-4979-BFEF-A728C68CEA91}" dt="2023-03-14T04:53:58.557" v="289" actId="14100"/>
          <ac:picMkLst>
            <pc:docMk/>
            <pc:sldMk cId="0" sldId="294"/>
            <ac:picMk id="11" creationId="{39B63772-283D-BC12-F2FF-40D38B028785}"/>
          </ac:picMkLst>
        </pc:picChg>
      </pc:sldChg>
      <pc:sldChg chg="modSp mod">
        <pc:chgData name="Paula Gordon" userId="ac0341d3-f4ea-4835-b0b4-07e6fadfe744" providerId="ADAL" clId="{8AA87227-9C02-4979-BFEF-A728C68CEA91}" dt="2023-03-14T04:57:15.017" v="306" actId="948"/>
        <pc:sldMkLst>
          <pc:docMk/>
          <pc:sldMk cId="0" sldId="295"/>
        </pc:sldMkLst>
        <pc:spChg chg="mod">
          <ac:chgData name="Paula Gordon" userId="ac0341d3-f4ea-4835-b0b4-07e6fadfe744" providerId="ADAL" clId="{8AA87227-9C02-4979-BFEF-A728C68CEA91}" dt="2023-03-14T04:57:15.017" v="306" actId="948"/>
          <ac:spMkLst>
            <pc:docMk/>
            <pc:sldMk cId="0" sldId="295"/>
            <ac:spMk id="9" creationId="{00000000-0000-0000-0000-000000000000}"/>
          </ac:spMkLst>
        </pc:spChg>
      </pc:sldChg>
      <pc:sldChg chg="modSp mod">
        <pc:chgData name="Paula Gordon" userId="ac0341d3-f4ea-4835-b0b4-07e6fadfe744" providerId="ADAL" clId="{8AA87227-9C02-4979-BFEF-A728C68CEA91}" dt="2023-03-14T04:59:20.989" v="308" actId="13926"/>
        <pc:sldMkLst>
          <pc:docMk/>
          <pc:sldMk cId="0" sldId="296"/>
        </pc:sldMkLst>
        <pc:spChg chg="mod">
          <ac:chgData name="Paula Gordon" userId="ac0341d3-f4ea-4835-b0b4-07e6fadfe744" providerId="ADAL" clId="{8AA87227-9C02-4979-BFEF-A728C68CEA91}" dt="2023-03-14T04:59:20.989" v="308" actId="13926"/>
          <ac:spMkLst>
            <pc:docMk/>
            <pc:sldMk cId="0" sldId="296"/>
            <ac:spMk id="9" creationId="{00000000-0000-0000-0000-000000000000}"/>
          </ac:spMkLst>
        </pc:spChg>
        <pc:spChg chg="mod">
          <ac:chgData name="Paula Gordon" userId="ac0341d3-f4ea-4835-b0b4-07e6fadfe744" providerId="ADAL" clId="{8AA87227-9C02-4979-BFEF-A728C68CEA91}" dt="2023-03-14T04:57:54.395" v="307" actId="13926"/>
          <ac:spMkLst>
            <pc:docMk/>
            <pc:sldMk cId="0" sldId="296"/>
            <ac:spMk id="10" creationId="{00000000-0000-0000-0000-000000000000}"/>
          </ac:spMkLst>
        </pc:spChg>
      </pc:sldChg>
      <pc:sldChg chg="modSp mod">
        <pc:chgData name="Paula Gordon" userId="ac0341d3-f4ea-4835-b0b4-07e6fadfe744" providerId="ADAL" clId="{8AA87227-9C02-4979-BFEF-A728C68CEA91}" dt="2023-03-14T05:00:06.182" v="312" actId="13926"/>
        <pc:sldMkLst>
          <pc:docMk/>
          <pc:sldMk cId="0" sldId="297"/>
        </pc:sldMkLst>
        <pc:spChg chg="mod">
          <ac:chgData name="Paula Gordon" userId="ac0341d3-f4ea-4835-b0b4-07e6fadfe744" providerId="ADAL" clId="{8AA87227-9C02-4979-BFEF-A728C68CEA91}" dt="2023-03-14T05:00:06.182" v="312" actId="13926"/>
          <ac:spMkLst>
            <pc:docMk/>
            <pc:sldMk cId="0" sldId="297"/>
            <ac:spMk id="12" creationId="{00000000-0000-0000-0000-000000000000}"/>
          </ac:spMkLst>
        </pc:spChg>
        <pc:spChg chg="mod">
          <ac:chgData name="Paula Gordon" userId="ac0341d3-f4ea-4835-b0b4-07e6fadfe744" providerId="ADAL" clId="{8AA87227-9C02-4979-BFEF-A728C68CEA91}" dt="2023-03-14T04:59:55.797" v="309" actId="13926"/>
          <ac:spMkLst>
            <pc:docMk/>
            <pc:sldMk cId="0" sldId="297"/>
            <ac:spMk id="13" creationId="{00000000-0000-0000-0000-000000000000}"/>
          </ac:spMkLst>
        </pc:spChg>
      </pc:sldChg>
      <pc:sldChg chg="modSp mod">
        <pc:chgData name="Paula Gordon" userId="ac0341d3-f4ea-4835-b0b4-07e6fadfe744" providerId="ADAL" clId="{8AA87227-9C02-4979-BFEF-A728C68CEA91}" dt="2023-03-14T04:30:32.979" v="126" actId="20577"/>
        <pc:sldMkLst>
          <pc:docMk/>
          <pc:sldMk cId="4223836230" sldId="300"/>
        </pc:sldMkLst>
        <pc:spChg chg="mod">
          <ac:chgData name="Paula Gordon" userId="ac0341d3-f4ea-4835-b0b4-07e6fadfe744" providerId="ADAL" clId="{8AA87227-9C02-4979-BFEF-A728C68CEA91}" dt="2023-03-14T04:30:32.979" v="126" actId="20577"/>
          <ac:spMkLst>
            <pc:docMk/>
            <pc:sldMk cId="4223836230" sldId="300"/>
            <ac:spMk id="12" creationId="{00000000-0000-0000-0000-000000000000}"/>
          </ac:spMkLst>
        </pc:spChg>
      </pc:sldChg>
      <pc:sldChg chg="modSp mod">
        <pc:chgData name="Paula Gordon" userId="ac0341d3-f4ea-4835-b0b4-07e6fadfe744" providerId="ADAL" clId="{8AA87227-9C02-4979-BFEF-A728C68CEA91}" dt="2023-03-14T05:06:24.779" v="352" actId="20577"/>
        <pc:sldMkLst>
          <pc:docMk/>
          <pc:sldMk cId="3342968170" sldId="301"/>
        </pc:sldMkLst>
        <pc:spChg chg="mod">
          <ac:chgData name="Paula Gordon" userId="ac0341d3-f4ea-4835-b0b4-07e6fadfe744" providerId="ADAL" clId="{8AA87227-9C02-4979-BFEF-A728C68CEA91}" dt="2023-03-14T05:06:24.779" v="352" actId="20577"/>
          <ac:spMkLst>
            <pc:docMk/>
            <pc:sldMk cId="3342968170" sldId="301"/>
            <ac:spMk id="10" creationId="{00000000-0000-0000-0000-000000000000}"/>
          </ac:spMkLst>
        </pc:spChg>
      </pc:sldChg>
    </pc:docChg>
  </pc:docChgLst>
  <pc:docChgLst>
    <pc:chgData name="Reception" userId="35b55093-c411-4cb1-a95f-9258a91e4b5f" providerId="ADAL" clId="{63306F9B-DB51-4FEE-8DC8-E97445CFA1E5}"/>
    <pc:docChg chg="undo redo custSel addSld delSld modSld sldOrd">
      <pc:chgData name="Reception" userId="35b55093-c411-4cb1-a95f-9258a91e4b5f" providerId="ADAL" clId="{63306F9B-DB51-4FEE-8DC8-E97445CFA1E5}" dt="2023-03-23T01:58:34.785" v="2194" actId="20577"/>
      <pc:docMkLst>
        <pc:docMk/>
      </pc:docMkLst>
      <pc:sldChg chg="modSp mod">
        <pc:chgData name="Reception" userId="35b55093-c411-4cb1-a95f-9258a91e4b5f" providerId="ADAL" clId="{63306F9B-DB51-4FEE-8DC8-E97445CFA1E5}" dt="2023-02-07T23:57:03.954" v="1" actId="20577"/>
        <pc:sldMkLst>
          <pc:docMk/>
          <pc:sldMk cId="0" sldId="256"/>
        </pc:sldMkLst>
        <pc:spChg chg="mod">
          <ac:chgData name="Reception" userId="35b55093-c411-4cb1-a95f-9258a91e4b5f" providerId="ADAL" clId="{63306F9B-DB51-4FEE-8DC8-E97445CFA1E5}" dt="2023-02-07T23:57:03.954" v="1" actId="20577"/>
          <ac:spMkLst>
            <pc:docMk/>
            <pc:sldMk cId="0" sldId="256"/>
            <ac:spMk id="4" creationId="{00000000-0000-0000-0000-000000000000}"/>
          </ac:spMkLst>
        </pc:spChg>
      </pc:sldChg>
      <pc:sldChg chg="addSp delSp">
        <pc:chgData name="Reception" userId="35b55093-c411-4cb1-a95f-9258a91e4b5f" providerId="ADAL" clId="{63306F9B-DB51-4FEE-8DC8-E97445CFA1E5}" dt="2023-03-14T23:06:31.254" v="2099"/>
        <pc:sldMkLst>
          <pc:docMk/>
          <pc:sldMk cId="0" sldId="258"/>
        </pc:sldMkLst>
        <pc:picChg chg="add del">
          <ac:chgData name="Reception" userId="35b55093-c411-4cb1-a95f-9258a91e4b5f" providerId="ADAL" clId="{63306F9B-DB51-4FEE-8DC8-E97445CFA1E5}" dt="2023-03-14T23:06:31.254" v="2099"/>
          <ac:picMkLst>
            <pc:docMk/>
            <pc:sldMk cId="0" sldId="258"/>
            <ac:picMk id="4" creationId="{B704B87D-AC72-715C-AA23-A41B9B392EB3}"/>
          </ac:picMkLst>
        </pc:picChg>
      </pc:sldChg>
      <pc:sldChg chg="modSp mod">
        <pc:chgData name="Reception" userId="35b55093-c411-4cb1-a95f-9258a91e4b5f" providerId="ADAL" clId="{63306F9B-DB51-4FEE-8DC8-E97445CFA1E5}" dt="2023-02-08T01:36:51.617" v="34" actId="20577"/>
        <pc:sldMkLst>
          <pc:docMk/>
          <pc:sldMk cId="0" sldId="260"/>
        </pc:sldMkLst>
        <pc:spChg chg="mod">
          <ac:chgData name="Reception" userId="35b55093-c411-4cb1-a95f-9258a91e4b5f" providerId="ADAL" clId="{63306F9B-DB51-4FEE-8DC8-E97445CFA1E5}" dt="2023-02-08T01:36:51.617" v="34" actId="20577"/>
          <ac:spMkLst>
            <pc:docMk/>
            <pc:sldMk cId="0" sldId="260"/>
            <ac:spMk id="10" creationId="{00000000-0000-0000-0000-000000000000}"/>
          </ac:spMkLst>
        </pc:spChg>
        <pc:spChg chg="mod">
          <ac:chgData name="Reception" userId="35b55093-c411-4cb1-a95f-9258a91e4b5f" providerId="ADAL" clId="{63306F9B-DB51-4FEE-8DC8-E97445CFA1E5}" dt="2023-02-08T01:34:09.469" v="15" actId="255"/>
          <ac:spMkLst>
            <pc:docMk/>
            <pc:sldMk cId="0" sldId="260"/>
            <ac:spMk id="11" creationId="{00000000-0000-0000-0000-000000000000}"/>
          </ac:spMkLst>
        </pc:spChg>
      </pc:sldChg>
      <pc:sldChg chg="modSp mod">
        <pc:chgData name="Reception" userId="35b55093-c411-4cb1-a95f-9258a91e4b5f" providerId="ADAL" clId="{63306F9B-DB51-4FEE-8DC8-E97445CFA1E5}" dt="2023-03-07T22:23:07.057" v="1045" actId="255"/>
        <pc:sldMkLst>
          <pc:docMk/>
          <pc:sldMk cId="0" sldId="261"/>
        </pc:sldMkLst>
        <pc:spChg chg="mod">
          <ac:chgData name="Reception" userId="35b55093-c411-4cb1-a95f-9258a91e4b5f" providerId="ADAL" clId="{63306F9B-DB51-4FEE-8DC8-E97445CFA1E5}" dt="2023-03-07T22:23:07.057" v="1045" actId="255"/>
          <ac:spMkLst>
            <pc:docMk/>
            <pc:sldMk cId="0" sldId="261"/>
            <ac:spMk id="7" creationId="{00000000-0000-0000-0000-000000000000}"/>
          </ac:spMkLst>
        </pc:spChg>
        <pc:spChg chg="mod">
          <ac:chgData name="Reception" userId="35b55093-c411-4cb1-a95f-9258a91e4b5f" providerId="ADAL" clId="{63306F9B-DB51-4FEE-8DC8-E97445CFA1E5}" dt="2023-03-07T22:21:59.688" v="1040" actId="255"/>
          <ac:spMkLst>
            <pc:docMk/>
            <pc:sldMk cId="0" sldId="261"/>
            <ac:spMk id="11" creationId="{00000000-0000-0000-0000-000000000000}"/>
          </ac:spMkLst>
        </pc:spChg>
      </pc:sldChg>
      <pc:sldChg chg="modSp mod">
        <pc:chgData name="Reception" userId="35b55093-c411-4cb1-a95f-9258a91e4b5f" providerId="ADAL" clId="{63306F9B-DB51-4FEE-8DC8-E97445CFA1E5}" dt="2023-03-08T22:21:17.904" v="1387" actId="20577"/>
        <pc:sldMkLst>
          <pc:docMk/>
          <pc:sldMk cId="0" sldId="262"/>
        </pc:sldMkLst>
        <pc:spChg chg="mod">
          <ac:chgData name="Reception" userId="35b55093-c411-4cb1-a95f-9258a91e4b5f" providerId="ADAL" clId="{63306F9B-DB51-4FEE-8DC8-E97445CFA1E5}" dt="2023-03-08T22:21:17.904" v="1387" actId="20577"/>
          <ac:spMkLst>
            <pc:docMk/>
            <pc:sldMk cId="0" sldId="262"/>
            <ac:spMk id="10" creationId="{00000000-0000-0000-0000-000000000000}"/>
          </ac:spMkLst>
        </pc:spChg>
      </pc:sldChg>
      <pc:sldChg chg="addSp delSp modSp mod">
        <pc:chgData name="Reception" userId="35b55093-c411-4cb1-a95f-9258a91e4b5f" providerId="ADAL" clId="{63306F9B-DB51-4FEE-8DC8-E97445CFA1E5}" dt="2023-02-28T23:32:02.144" v="848" actId="255"/>
        <pc:sldMkLst>
          <pc:docMk/>
          <pc:sldMk cId="0" sldId="263"/>
        </pc:sldMkLst>
        <pc:spChg chg="del">
          <ac:chgData name="Reception" userId="35b55093-c411-4cb1-a95f-9258a91e4b5f" providerId="ADAL" clId="{63306F9B-DB51-4FEE-8DC8-E97445CFA1E5}" dt="2023-02-21T01:52:46.380" v="504" actId="478"/>
          <ac:spMkLst>
            <pc:docMk/>
            <pc:sldMk cId="0" sldId="263"/>
            <ac:spMk id="3" creationId="{00000000-0000-0000-0000-000000000000}"/>
          </ac:spMkLst>
        </pc:spChg>
        <pc:spChg chg="del">
          <ac:chgData name="Reception" userId="35b55093-c411-4cb1-a95f-9258a91e4b5f" providerId="ADAL" clId="{63306F9B-DB51-4FEE-8DC8-E97445CFA1E5}" dt="2023-02-21T01:51:55.957" v="500" actId="21"/>
          <ac:spMkLst>
            <pc:docMk/>
            <pc:sldMk cId="0" sldId="263"/>
            <ac:spMk id="4" creationId="{00000000-0000-0000-0000-000000000000}"/>
          </ac:spMkLst>
        </pc:spChg>
        <pc:spChg chg="mod">
          <ac:chgData name="Reception" userId="35b55093-c411-4cb1-a95f-9258a91e4b5f" providerId="ADAL" clId="{63306F9B-DB51-4FEE-8DC8-E97445CFA1E5}" dt="2023-02-28T23:32:02.144" v="848" actId="255"/>
          <ac:spMkLst>
            <pc:docMk/>
            <pc:sldMk cId="0" sldId="263"/>
            <ac:spMk id="9" creationId="{00000000-0000-0000-0000-000000000000}"/>
          </ac:spMkLst>
        </pc:spChg>
        <pc:picChg chg="add mod">
          <ac:chgData name="Reception" userId="35b55093-c411-4cb1-a95f-9258a91e4b5f" providerId="ADAL" clId="{63306F9B-DB51-4FEE-8DC8-E97445CFA1E5}" dt="2023-02-21T01:52:11.592" v="503" actId="14100"/>
          <ac:picMkLst>
            <pc:docMk/>
            <pc:sldMk cId="0" sldId="263"/>
            <ac:picMk id="10" creationId="{DECFA6E0-69C5-A29A-5BA2-F7DD431C8151}"/>
          </ac:picMkLst>
        </pc:picChg>
        <pc:picChg chg="add mod ord modCrop">
          <ac:chgData name="Reception" userId="35b55093-c411-4cb1-a95f-9258a91e4b5f" providerId="ADAL" clId="{63306F9B-DB51-4FEE-8DC8-E97445CFA1E5}" dt="2023-02-21T01:55:21.431" v="519" actId="18131"/>
          <ac:picMkLst>
            <pc:docMk/>
            <pc:sldMk cId="0" sldId="263"/>
            <ac:picMk id="11" creationId="{EED4E636-B47C-FB35-D034-37A290813631}"/>
          </ac:picMkLst>
        </pc:picChg>
      </pc:sldChg>
      <pc:sldChg chg="addSp delSp modSp mod">
        <pc:chgData name="Reception" userId="35b55093-c411-4cb1-a95f-9258a91e4b5f" providerId="ADAL" clId="{63306F9B-DB51-4FEE-8DC8-E97445CFA1E5}" dt="2023-02-28T23:19:13.361" v="780" actId="20577"/>
        <pc:sldMkLst>
          <pc:docMk/>
          <pc:sldMk cId="0" sldId="264"/>
        </pc:sldMkLst>
        <pc:spChg chg="del">
          <ac:chgData name="Reception" userId="35b55093-c411-4cb1-a95f-9258a91e4b5f" providerId="ADAL" clId="{63306F9B-DB51-4FEE-8DC8-E97445CFA1E5}" dt="2023-02-28T22:54:59.780" v="688" actId="478"/>
          <ac:spMkLst>
            <pc:docMk/>
            <pc:sldMk cId="0" sldId="264"/>
            <ac:spMk id="3" creationId="{00000000-0000-0000-0000-000000000000}"/>
          </ac:spMkLst>
        </pc:spChg>
        <pc:spChg chg="del">
          <ac:chgData name="Reception" userId="35b55093-c411-4cb1-a95f-9258a91e4b5f" providerId="ADAL" clId="{63306F9B-DB51-4FEE-8DC8-E97445CFA1E5}" dt="2023-02-28T22:52:07.066" v="676" actId="478"/>
          <ac:spMkLst>
            <pc:docMk/>
            <pc:sldMk cId="0" sldId="264"/>
            <ac:spMk id="4" creationId="{00000000-0000-0000-0000-000000000000}"/>
          </ac:spMkLst>
        </pc:spChg>
        <pc:spChg chg="del">
          <ac:chgData name="Reception" userId="35b55093-c411-4cb1-a95f-9258a91e4b5f" providerId="ADAL" clId="{63306F9B-DB51-4FEE-8DC8-E97445CFA1E5}" dt="2023-02-28T22:48:55.945" v="651" actId="478"/>
          <ac:spMkLst>
            <pc:docMk/>
            <pc:sldMk cId="0" sldId="264"/>
            <ac:spMk id="7" creationId="{00000000-0000-0000-0000-000000000000}"/>
          </ac:spMkLst>
        </pc:spChg>
        <pc:spChg chg="mod">
          <ac:chgData name="Reception" userId="35b55093-c411-4cb1-a95f-9258a91e4b5f" providerId="ADAL" clId="{63306F9B-DB51-4FEE-8DC8-E97445CFA1E5}" dt="2023-02-28T22:49:04.717" v="652" actId="1076"/>
          <ac:spMkLst>
            <pc:docMk/>
            <pc:sldMk cId="0" sldId="264"/>
            <ac:spMk id="8" creationId="{00000000-0000-0000-0000-000000000000}"/>
          </ac:spMkLst>
        </pc:spChg>
        <pc:spChg chg="mod">
          <ac:chgData name="Reception" userId="35b55093-c411-4cb1-a95f-9258a91e4b5f" providerId="ADAL" clId="{63306F9B-DB51-4FEE-8DC8-E97445CFA1E5}" dt="2023-02-28T23:19:13.361" v="780" actId="20577"/>
          <ac:spMkLst>
            <pc:docMk/>
            <pc:sldMk cId="0" sldId="264"/>
            <ac:spMk id="9" creationId="{00000000-0000-0000-0000-000000000000}"/>
          </ac:spMkLst>
        </pc:spChg>
        <pc:picChg chg="add mod ord">
          <ac:chgData name="Reception" userId="35b55093-c411-4cb1-a95f-9258a91e4b5f" providerId="ADAL" clId="{63306F9B-DB51-4FEE-8DC8-E97445CFA1E5}" dt="2023-02-28T22:54:12.093" v="685" actId="167"/>
          <ac:picMkLst>
            <pc:docMk/>
            <pc:sldMk cId="0" sldId="264"/>
            <ac:picMk id="11" creationId="{93E957FB-61A5-E9D1-2196-EC0F5DC4CD0A}"/>
          </ac:picMkLst>
        </pc:picChg>
        <pc:picChg chg="add mod ord modCrop">
          <ac:chgData name="Reception" userId="35b55093-c411-4cb1-a95f-9258a91e4b5f" providerId="ADAL" clId="{63306F9B-DB51-4FEE-8DC8-E97445CFA1E5}" dt="2023-02-28T22:57:18.664" v="700" actId="732"/>
          <ac:picMkLst>
            <pc:docMk/>
            <pc:sldMk cId="0" sldId="264"/>
            <ac:picMk id="13" creationId="{949350EE-0A17-5638-645C-FA877DF3A203}"/>
          </ac:picMkLst>
        </pc:picChg>
      </pc:sldChg>
      <pc:sldChg chg="modSp mod">
        <pc:chgData name="Reception" userId="35b55093-c411-4cb1-a95f-9258a91e4b5f" providerId="ADAL" clId="{63306F9B-DB51-4FEE-8DC8-E97445CFA1E5}" dt="2023-03-02T00:51:33.758" v="1025" actId="20577"/>
        <pc:sldMkLst>
          <pc:docMk/>
          <pc:sldMk cId="0" sldId="265"/>
        </pc:sldMkLst>
        <pc:spChg chg="mod">
          <ac:chgData name="Reception" userId="35b55093-c411-4cb1-a95f-9258a91e4b5f" providerId="ADAL" clId="{63306F9B-DB51-4FEE-8DC8-E97445CFA1E5}" dt="2023-03-02T00:51:33.758" v="1025" actId="20577"/>
          <ac:spMkLst>
            <pc:docMk/>
            <pc:sldMk cId="0" sldId="265"/>
            <ac:spMk id="11" creationId="{00000000-0000-0000-0000-000000000000}"/>
          </ac:spMkLst>
        </pc:spChg>
        <pc:spChg chg="mod">
          <ac:chgData name="Reception" userId="35b55093-c411-4cb1-a95f-9258a91e4b5f" providerId="ADAL" clId="{63306F9B-DB51-4FEE-8DC8-E97445CFA1E5}" dt="2023-03-02T00:51:20.672" v="1024" actId="20577"/>
          <ac:spMkLst>
            <pc:docMk/>
            <pc:sldMk cId="0" sldId="265"/>
            <ac:spMk id="12" creationId="{00000000-0000-0000-0000-000000000000}"/>
          </ac:spMkLst>
        </pc:spChg>
      </pc:sldChg>
      <pc:sldChg chg="addSp delSp modSp mod">
        <pc:chgData name="Reception" userId="35b55093-c411-4cb1-a95f-9258a91e4b5f" providerId="ADAL" clId="{63306F9B-DB51-4FEE-8DC8-E97445CFA1E5}" dt="2023-03-08T23:29:55.636" v="1633" actId="255"/>
        <pc:sldMkLst>
          <pc:docMk/>
          <pc:sldMk cId="0" sldId="267"/>
        </pc:sldMkLst>
        <pc:spChg chg="del">
          <ac:chgData name="Reception" userId="35b55093-c411-4cb1-a95f-9258a91e4b5f" providerId="ADAL" clId="{63306F9B-DB51-4FEE-8DC8-E97445CFA1E5}" dt="2023-03-08T01:54:34.302" v="1289" actId="478"/>
          <ac:spMkLst>
            <pc:docMk/>
            <pc:sldMk cId="0" sldId="267"/>
            <ac:spMk id="4" creationId="{00000000-0000-0000-0000-000000000000}"/>
          </ac:spMkLst>
        </pc:spChg>
        <pc:spChg chg="del">
          <ac:chgData name="Reception" userId="35b55093-c411-4cb1-a95f-9258a91e4b5f" providerId="ADAL" clId="{63306F9B-DB51-4FEE-8DC8-E97445CFA1E5}" dt="2023-03-08T01:56:44.282" v="1305" actId="478"/>
          <ac:spMkLst>
            <pc:docMk/>
            <pc:sldMk cId="0" sldId="267"/>
            <ac:spMk id="7" creationId="{00000000-0000-0000-0000-000000000000}"/>
          </ac:spMkLst>
        </pc:spChg>
        <pc:spChg chg="del">
          <ac:chgData name="Reception" userId="35b55093-c411-4cb1-a95f-9258a91e4b5f" providerId="ADAL" clId="{63306F9B-DB51-4FEE-8DC8-E97445CFA1E5}" dt="2023-03-08T01:56:30.903" v="1302" actId="478"/>
          <ac:spMkLst>
            <pc:docMk/>
            <pc:sldMk cId="0" sldId="267"/>
            <ac:spMk id="9" creationId="{00000000-0000-0000-0000-000000000000}"/>
          </ac:spMkLst>
        </pc:spChg>
        <pc:spChg chg="del">
          <ac:chgData name="Reception" userId="35b55093-c411-4cb1-a95f-9258a91e4b5f" providerId="ADAL" clId="{63306F9B-DB51-4FEE-8DC8-E97445CFA1E5}" dt="2023-03-08T01:56:11.166" v="1301" actId="478"/>
          <ac:spMkLst>
            <pc:docMk/>
            <pc:sldMk cId="0" sldId="267"/>
            <ac:spMk id="10" creationId="{00000000-0000-0000-0000-000000000000}"/>
          </ac:spMkLst>
        </pc:spChg>
        <pc:spChg chg="mod">
          <ac:chgData name="Reception" userId="35b55093-c411-4cb1-a95f-9258a91e4b5f" providerId="ADAL" clId="{63306F9B-DB51-4FEE-8DC8-E97445CFA1E5}" dt="2023-03-08T01:56:42.949" v="1304" actId="1076"/>
          <ac:spMkLst>
            <pc:docMk/>
            <pc:sldMk cId="0" sldId="267"/>
            <ac:spMk id="11" creationId="{00000000-0000-0000-0000-000000000000}"/>
          </ac:spMkLst>
        </pc:spChg>
        <pc:spChg chg="mod">
          <ac:chgData name="Reception" userId="35b55093-c411-4cb1-a95f-9258a91e4b5f" providerId="ADAL" clId="{63306F9B-DB51-4FEE-8DC8-E97445CFA1E5}" dt="2023-03-08T23:29:55.636" v="1633" actId="255"/>
          <ac:spMkLst>
            <pc:docMk/>
            <pc:sldMk cId="0" sldId="267"/>
            <ac:spMk id="12" creationId="{00000000-0000-0000-0000-000000000000}"/>
          </ac:spMkLst>
        </pc:spChg>
        <pc:spChg chg="mod">
          <ac:chgData name="Reception" userId="35b55093-c411-4cb1-a95f-9258a91e4b5f" providerId="ADAL" clId="{63306F9B-DB51-4FEE-8DC8-E97445CFA1E5}" dt="2023-03-08T23:28:02.388" v="1620" actId="20577"/>
          <ac:spMkLst>
            <pc:docMk/>
            <pc:sldMk cId="0" sldId="267"/>
            <ac:spMk id="13" creationId="{00000000-0000-0000-0000-000000000000}"/>
          </ac:spMkLst>
        </pc:spChg>
        <pc:picChg chg="add mod">
          <ac:chgData name="Reception" userId="35b55093-c411-4cb1-a95f-9258a91e4b5f" providerId="ADAL" clId="{63306F9B-DB51-4FEE-8DC8-E97445CFA1E5}" dt="2023-03-08T01:55:57.680" v="1300" actId="14100"/>
          <ac:picMkLst>
            <pc:docMk/>
            <pc:sldMk cId="0" sldId="267"/>
            <ac:picMk id="15" creationId="{B24861B8-4D31-1D40-D3E9-F79CD4D3E421}"/>
          </ac:picMkLst>
        </pc:picChg>
      </pc:sldChg>
      <pc:sldChg chg="modSp mod">
        <pc:chgData name="Reception" userId="35b55093-c411-4cb1-a95f-9258a91e4b5f" providerId="ADAL" clId="{63306F9B-DB51-4FEE-8DC8-E97445CFA1E5}" dt="2023-03-14T22:21:16.198" v="1836" actId="13926"/>
        <pc:sldMkLst>
          <pc:docMk/>
          <pc:sldMk cId="0" sldId="268"/>
        </pc:sldMkLst>
        <pc:spChg chg="mod">
          <ac:chgData name="Reception" userId="35b55093-c411-4cb1-a95f-9258a91e4b5f" providerId="ADAL" clId="{63306F9B-DB51-4FEE-8DC8-E97445CFA1E5}" dt="2023-03-14T22:21:16.198" v="1836" actId="13926"/>
          <ac:spMkLst>
            <pc:docMk/>
            <pc:sldMk cId="0" sldId="268"/>
            <ac:spMk id="9" creationId="{00000000-0000-0000-0000-000000000000}"/>
          </ac:spMkLst>
        </pc:spChg>
      </pc:sldChg>
      <pc:sldChg chg="modSp mod">
        <pc:chgData name="Reception" userId="35b55093-c411-4cb1-a95f-9258a91e4b5f" providerId="ADAL" clId="{63306F9B-DB51-4FEE-8DC8-E97445CFA1E5}" dt="2023-03-08T23:30:28.577" v="1634" actId="20577"/>
        <pc:sldMkLst>
          <pc:docMk/>
          <pc:sldMk cId="0" sldId="269"/>
        </pc:sldMkLst>
        <pc:spChg chg="mod">
          <ac:chgData name="Reception" userId="35b55093-c411-4cb1-a95f-9258a91e4b5f" providerId="ADAL" clId="{63306F9B-DB51-4FEE-8DC8-E97445CFA1E5}" dt="2023-03-08T23:30:28.577" v="1634" actId="20577"/>
          <ac:spMkLst>
            <pc:docMk/>
            <pc:sldMk cId="0" sldId="269"/>
            <ac:spMk id="6" creationId="{00000000-0000-0000-0000-000000000000}"/>
          </ac:spMkLst>
        </pc:spChg>
      </pc:sldChg>
      <pc:sldChg chg="modSp mod">
        <pc:chgData name="Reception" userId="35b55093-c411-4cb1-a95f-9258a91e4b5f" providerId="ADAL" clId="{63306F9B-DB51-4FEE-8DC8-E97445CFA1E5}" dt="2023-03-14T22:41:55.825" v="2089" actId="20577"/>
        <pc:sldMkLst>
          <pc:docMk/>
          <pc:sldMk cId="0" sldId="270"/>
        </pc:sldMkLst>
        <pc:spChg chg="mod">
          <ac:chgData name="Reception" userId="35b55093-c411-4cb1-a95f-9258a91e4b5f" providerId="ADAL" clId="{63306F9B-DB51-4FEE-8DC8-E97445CFA1E5}" dt="2023-03-14T22:41:55.825" v="2089" actId="20577"/>
          <ac:spMkLst>
            <pc:docMk/>
            <pc:sldMk cId="0" sldId="270"/>
            <ac:spMk id="11" creationId="{00000000-0000-0000-0000-000000000000}"/>
          </ac:spMkLst>
        </pc:spChg>
      </pc:sldChg>
      <pc:sldChg chg="modSp mod">
        <pc:chgData name="Reception" userId="35b55093-c411-4cb1-a95f-9258a91e4b5f" providerId="ADAL" clId="{63306F9B-DB51-4FEE-8DC8-E97445CFA1E5}" dt="2023-03-14T22:16:05.967" v="1830" actId="13926"/>
        <pc:sldMkLst>
          <pc:docMk/>
          <pc:sldMk cId="0" sldId="271"/>
        </pc:sldMkLst>
        <pc:spChg chg="mod">
          <ac:chgData name="Reception" userId="35b55093-c411-4cb1-a95f-9258a91e4b5f" providerId="ADAL" clId="{63306F9B-DB51-4FEE-8DC8-E97445CFA1E5}" dt="2023-03-14T22:16:05.967" v="1830" actId="13926"/>
          <ac:spMkLst>
            <pc:docMk/>
            <pc:sldMk cId="0" sldId="271"/>
            <ac:spMk id="11" creationId="{00000000-0000-0000-0000-000000000000}"/>
          </ac:spMkLst>
        </pc:spChg>
      </pc:sldChg>
      <pc:sldChg chg="modSp mod">
        <pc:chgData name="Reception" userId="35b55093-c411-4cb1-a95f-9258a91e4b5f" providerId="ADAL" clId="{63306F9B-DB51-4FEE-8DC8-E97445CFA1E5}" dt="2023-03-14T22:29:08.044" v="1905" actId="20577"/>
        <pc:sldMkLst>
          <pc:docMk/>
          <pc:sldMk cId="0" sldId="272"/>
        </pc:sldMkLst>
        <pc:spChg chg="mod">
          <ac:chgData name="Reception" userId="35b55093-c411-4cb1-a95f-9258a91e4b5f" providerId="ADAL" clId="{63306F9B-DB51-4FEE-8DC8-E97445CFA1E5}" dt="2023-03-14T22:29:08.044" v="1905" actId="20577"/>
          <ac:spMkLst>
            <pc:docMk/>
            <pc:sldMk cId="0" sldId="272"/>
            <ac:spMk id="11" creationId="{00000000-0000-0000-0000-000000000000}"/>
          </ac:spMkLst>
        </pc:spChg>
      </pc:sldChg>
      <pc:sldChg chg="modSp mod">
        <pc:chgData name="Reception" userId="35b55093-c411-4cb1-a95f-9258a91e4b5f" providerId="ADAL" clId="{63306F9B-DB51-4FEE-8DC8-E97445CFA1E5}" dt="2023-03-14T22:40:55.759" v="2065" actId="20577"/>
        <pc:sldMkLst>
          <pc:docMk/>
          <pc:sldMk cId="0" sldId="273"/>
        </pc:sldMkLst>
        <pc:spChg chg="mod">
          <ac:chgData name="Reception" userId="35b55093-c411-4cb1-a95f-9258a91e4b5f" providerId="ADAL" clId="{63306F9B-DB51-4FEE-8DC8-E97445CFA1E5}" dt="2023-03-14T22:40:55.759" v="2065" actId="20577"/>
          <ac:spMkLst>
            <pc:docMk/>
            <pc:sldMk cId="0" sldId="273"/>
            <ac:spMk id="10" creationId="{00000000-0000-0000-0000-000000000000}"/>
          </ac:spMkLst>
        </pc:spChg>
      </pc:sldChg>
      <pc:sldChg chg="addSp delSp modSp mod">
        <pc:chgData name="Reception" userId="35b55093-c411-4cb1-a95f-9258a91e4b5f" providerId="ADAL" clId="{63306F9B-DB51-4FEE-8DC8-E97445CFA1E5}" dt="2023-03-14T22:02:16.799" v="1713" actId="13926"/>
        <pc:sldMkLst>
          <pc:docMk/>
          <pc:sldMk cId="0" sldId="274"/>
        </pc:sldMkLst>
        <pc:spChg chg="del">
          <ac:chgData name="Reception" userId="35b55093-c411-4cb1-a95f-9258a91e4b5f" providerId="ADAL" clId="{63306F9B-DB51-4FEE-8DC8-E97445CFA1E5}" dt="2023-02-08T23:29:22.782" v="35" actId="478"/>
          <ac:spMkLst>
            <pc:docMk/>
            <pc:sldMk cId="0" sldId="274"/>
            <ac:spMk id="4" creationId="{00000000-0000-0000-0000-000000000000}"/>
          </ac:spMkLst>
        </pc:spChg>
        <pc:spChg chg="mod">
          <ac:chgData name="Reception" userId="35b55093-c411-4cb1-a95f-9258a91e4b5f" providerId="ADAL" clId="{63306F9B-DB51-4FEE-8DC8-E97445CFA1E5}" dt="2023-03-14T22:02:16.799" v="1713" actId="13926"/>
          <ac:spMkLst>
            <pc:docMk/>
            <pc:sldMk cId="0" sldId="274"/>
            <ac:spMk id="9" creationId="{00000000-0000-0000-0000-000000000000}"/>
          </ac:spMkLst>
        </pc:spChg>
        <pc:spChg chg="mod">
          <ac:chgData name="Reception" userId="35b55093-c411-4cb1-a95f-9258a91e4b5f" providerId="ADAL" clId="{63306F9B-DB51-4FEE-8DC8-E97445CFA1E5}" dt="2023-03-14T22:02:05.784" v="1712" actId="13926"/>
          <ac:spMkLst>
            <pc:docMk/>
            <pc:sldMk cId="0" sldId="274"/>
            <ac:spMk id="10" creationId="{00000000-0000-0000-0000-000000000000}"/>
          </ac:spMkLst>
        </pc:spChg>
        <pc:picChg chg="add mod">
          <ac:chgData name="Reception" userId="35b55093-c411-4cb1-a95f-9258a91e4b5f" providerId="ADAL" clId="{63306F9B-DB51-4FEE-8DC8-E97445CFA1E5}" dt="2023-02-14T00:15:12.862" v="68" actId="1076"/>
          <ac:picMkLst>
            <pc:docMk/>
            <pc:sldMk cId="0" sldId="274"/>
            <ac:picMk id="4" creationId="{B1A90B96-E812-FF18-1B93-8F8B32327060}"/>
          </ac:picMkLst>
        </pc:picChg>
      </pc:sldChg>
      <pc:sldChg chg="modSp mod">
        <pc:chgData name="Reception" userId="35b55093-c411-4cb1-a95f-9258a91e4b5f" providerId="ADAL" clId="{63306F9B-DB51-4FEE-8DC8-E97445CFA1E5}" dt="2023-03-14T22:38:40.991" v="2038" actId="20577"/>
        <pc:sldMkLst>
          <pc:docMk/>
          <pc:sldMk cId="0" sldId="276"/>
        </pc:sldMkLst>
        <pc:spChg chg="mod">
          <ac:chgData name="Reception" userId="35b55093-c411-4cb1-a95f-9258a91e4b5f" providerId="ADAL" clId="{63306F9B-DB51-4FEE-8DC8-E97445CFA1E5}" dt="2023-03-08T23:19:05.366" v="1540" actId="20577"/>
          <ac:spMkLst>
            <pc:docMk/>
            <pc:sldMk cId="0" sldId="276"/>
            <ac:spMk id="6" creationId="{00000000-0000-0000-0000-000000000000}"/>
          </ac:spMkLst>
        </pc:spChg>
        <pc:spChg chg="mod">
          <ac:chgData name="Reception" userId="35b55093-c411-4cb1-a95f-9258a91e4b5f" providerId="ADAL" clId="{63306F9B-DB51-4FEE-8DC8-E97445CFA1E5}" dt="2023-03-14T22:38:40.991" v="2038" actId="20577"/>
          <ac:spMkLst>
            <pc:docMk/>
            <pc:sldMk cId="0" sldId="276"/>
            <ac:spMk id="9" creationId="{00000000-0000-0000-0000-000000000000}"/>
          </ac:spMkLst>
        </pc:spChg>
      </pc:sldChg>
      <pc:sldChg chg="modSp mod">
        <pc:chgData name="Reception" userId="35b55093-c411-4cb1-a95f-9258a91e4b5f" providerId="ADAL" clId="{63306F9B-DB51-4FEE-8DC8-E97445CFA1E5}" dt="2023-03-08T23:19:14.646" v="1544" actId="20577"/>
        <pc:sldMkLst>
          <pc:docMk/>
          <pc:sldMk cId="0" sldId="277"/>
        </pc:sldMkLst>
        <pc:spChg chg="mod">
          <ac:chgData name="Reception" userId="35b55093-c411-4cb1-a95f-9258a91e4b5f" providerId="ADAL" clId="{63306F9B-DB51-4FEE-8DC8-E97445CFA1E5}" dt="2023-03-08T23:19:14.646" v="1544" actId="20577"/>
          <ac:spMkLst>
            <pc:docMk/>
            <pc:sldMk cId="0" sldId="277"/>
            <ac:spMk id="6" creationId="{00000000-0000-0000-0000-000000000000}"/>
          </ac:spMkLst>
        </pc:spChg>
        <pc:spChg chg="mod">
          <ac:chgData name="Reception" userId="35b55093-c411-4cb1-a95f-9258a91e4b5f" providerId="ADAL" clId="{63306F9B-DB51-4FEE-8DC8-E97445CFA1E5}" dt="2023-03-07T23:39:28.297" v="1241" actId="20577"/>
          <ac:spMkLst>
            <pc:docMk/>
            <pc:sldMk cId="0" sldId="277"/>
            <ac:spMk id="10" creationId="{00000000-0000-0000-0000-000000000000}"/>
          </ac:spMkLst>
        </pc:spChg>
        <pc:spChg chg="mod">
          <ac:chgData name="Reception" userId="35b55093-c411-4cb1-a95f-9258a91e4b5f" providerId="ADAL" clId="{63306F9B-DB51-4FEE-8DC8-E97445CFA1E5}" dt="2023-03-07T23:17:53.915" v="1240" actId="20577"/>
          <ac:spMkLst>
            <pc:docMk/>
            <pc:sldMk cId="0" sldId="277"/>
            <ac:spMk id="11" creationId="{00000000-0000-0000-0000-000000000000}"/>
          </ac:spMkLst>
        </pc:spChg>
      </pc:sldChg>
      <pc:sldChg chg="addSp delSp modSp mod">
        <pc:chgData name="Reception" userId="35b55093-c411-4cb1-a95f-9258a91e4b5f" providerId="ADAL" clId="{63306F9B-DB51-4FEE-8DC8-E97445CFA1E5}" dt="2023-03-08T23:19:42.210" v="1550" actId="20577"/>
        <pc:sldMkLst>
          <pc:docMk/>
          <pc:sldMk cId="0" sldId="278"/>
        </pc:sldMkLst>
        <pc:spChg chg="del">
          <ac:chgData name="Reception" userId="35b55093-c411-4cb1-a95f-9258a91e4b5f" providerId="ADAL" clId="{63306F9B-DB51-4FEE-8DC8-E97445CFA1E5}" dt="2023-02-28T23:41:09.372" v="895" actId="21"/>
          <ac:spMkLst>
            <pc:docMk/>
            <pc:sldMk cId="0" sldId="278"/>
            <ac:spMk id="3" creationId="{00000000-0000-0000-0000-000000000000}"/>
          </ac:spMkLst>
        </pc:spChg>
        <pc:spChg chg="del">
          <ac:chgData name="Reception" userId="35b55093-c411-4cb1-a95f-9258a91e4b5f" providerId="ADAL" clId="{63306F9B-DB51-4FEE-8DC8-E97445CFA1E5}" dt="2023-02-28T23:38:22.126" v="872" actId="478"/>
          <ac:spMkLst>
            <pc:docMk/>
            <pc:sldMk cId="0" sldId="278"/>
            <ac:spMk id="4" creationId="{00000000-0000-0000-0000-000000000000}"/>
          </ac:spMkLst>
        </pc:spChg>
        <pc:spChg chg="mod">
          <ac:chgData name="Reception" userId="35b55093-c411-4cb1-a95f-9258a91e4b5f" providerId="ADAL" clId="{63306F9B-DB51-4FEE-8DC8-E97445CFA1E5}" dt="2023-03-08T23:19:42.210" v="1550" actId="20577"/>
          <ac:spMkLst>
            <pc:docMk/>
            <pc:sldMk cId="0" sldId="278"/>
            <ac:spMk id="6" creationId="{00000000-0000-0000-0000-000000000000}"/>
          </ac:spMkLst>
        </pc:spChg>
        <pc:spChg chg="mod">
          <ac:chgData name="Reception" userId="35b55093-c411-4cb1-a95f-9258a91e4b5f" providerId="ADAL" clId="{63306F9B-DB51-4FEE-8DC8-E97445CFA1E5}" dt="2023-02-28T23:36:09.561" v="860" actId="255"/>
          <ac:spMkLst>
            <pc:docMk/>
            <pc:sldMk cId="0" sldId="278"/>
            <ac:spMk id="7" creationId="{00000000-0000-0000-0000-000000000000}"/>
          </ac:spMkLst>
        </pc:spChg>
        <pc:spChg chg="mod">
          <ac:chgData name="Reception" userId="35b55093-c411-4cb1-a95f-9258a91e4b5f" providerId="ADAL" clId="{63306F9B-DB51-4FEE-8DC8-E97445CFA1E5}" dt="2023-02-28T23:37:24.591" v="868" actId="14100"/>
          <ac:spMkLst>
            <pc:docMk/>
            <pc:sldMk cId="0" sldId="278"/>
            <ac:spMk id="10" creationId="{00000000-0000-0000-0000-000000000000}"/>
          </ac:spMkLst>
        </pc:spChg>
        <pc:spChg chg="mod">
          <ac:chgData name="Reception" userId="35b55093-c411-4cb1-a95f-9258a91e4b5f" providerId="ADAL" clId="{63306F9B-DB51-4FEE-8DC8-E97445CFA1E5}" dt="2023-03-01T21:42:45.053" v="1007" actId="20577"/>
          <ac:spMkLst>
            <pc:docMk/>
            <pc:sldMk cId="0" sldId="278"/>
            <ac:spMk id="11" creationId="{00000000-0000-0000-0000-000000000000}"/>
          </ac:spMkLst>
        </pc:spChg>
        <pc:spChg chg="mod">
          <ac:chgData name="Reception" userId="35b55093-c411-4cb1-a95f-9258a91e4b5f" providerId="ADAL" clId="{63306F9B-DB51-4FEE-8DC8-E97445CFA1E5}" dt="2023-02-28T23:37:43.282" v="871" actId="14100"/>
          <ac:spMkLst>
            <pc:docMk/>
            <pc:sldMk cId="0" sldId="278"/>
            <ac:spMk id="12" creationId="{00000000-0000-0000-0000-000000000000}"/>
          </ac:spMkLst>
        </pc:spChg>
        <pc:picChg chg="add mod modCrop">
          <ac:chgData name="Reception" userId="35b55093-c411-4cb1-a95f-9258a91e4b5f" providerId="ADAL" clId="{63306F9B-DB51-4FEE-8DC8-E97445CFA1E5}" dt="2023-02-28T23:39:07.665" v="881" actId="18131"/>
          <ac:picMkLst>
            <pc:docMk/>
            <pc:sldMk cId="0" sldId="278"/>
            <ac:picMk id="13" creationId="{1F264A38-F79A-8D88-9C56-4492D876D0B2}"/>
          </ac:picMkLst>
        </pc:picChg>
        <pc:picChg chg="add del mod ord modCrop">
          <ac:chgData name="Reception" userId="35b55093-c411-4cb1-a95f-9258a91e4b5f" providerId="ADAL" clId="{63306F9B-DB51-4FEE-8DC8-E97445CFA1E5}" dt="2023-02-28T23:43:15.612" v="914" actId="478"/>
          <ac:picMkLst>
            <pc:docMk/>
            <pc:sldMk cId="0" sldId="278"/>
            <ac:picMk id="14" creationId="{1F0F75E1-5329-38AB-59D6-99B083C64AC3}"/>
          </ac:picMkLst>
        </pc:picChg>
        <pc:picChg chg="add mod ord modCrop">
          <ac:chgData name="Reception" userId="35b55093-c411-4cb1-a95f-9258a91e4b5f" providerId="ADAL" clId="{63306F9B-DB51-4FEE-8DC8-E97445CFA1E5}" dt="2023-02-28T23:42:59.170" v="913" actId="14100"/>
          <ac:picMkLst>
            <pc:docMk/>
            <pc:sldMk cId="0" sldId="278"/>
            <ac:picMk id="15" creationId="{C4CA1047-D6F5-0F15-97D9-53D5E1BA0B1A}"/>
          </ac:picMkLst>
        </pc:picChg>
        <pc:picChg chg="add mod ord modCrop">
          <ac:chgData name="Reception" userId="35b55093-c411-4cb1-a95f-9258a91e4b5f" providerId="ADAL" clId="{63306F9B-DB51-4FEE-8DC8-E97445CFA1E5}" dt="2023-02-28T23:44:23.274" v="925" actId="167"/>
          <ac:picMkLst>
            <pc:docMk/>
            <pc:sldMk cId="0" sldId="278"/>
            <ac:picMk id="16" creationId="{D0EE38FC-A56F-9B19-1669-C3405816E484}"/>
          </ac:picMkLst>
        </pc:picChg>
      </pc:sldChg>
      <pc:sldChg chg="modSp mod">
        <pc:chgData name="Reception" userId="35b55093-c411-4cb1-a95f-9258a91e4b5f" providerId="ADAL" clId="{63306F9B-DB51-4FEE-8DC8-E97445CFA1E5}" dt="2023-03-14T22:23:14.058" v="1878" actId="13926"/>
        <pc:sldMkLst>
          <pc:docMk/>
          <pc:sldMk cId="0" sldId="279"/>
        </pc:sldMkLst>
        <pc:spChg chg="mod">
          <ac:chgData name="Reception" userId="35b55093-c411-4cb1-a95f-9258a91e4b5f" providerId="ADAL" clId="{63306F9B-DB51-4FEE-8DC8-E97445CFA1E5}" dt="2023-03-08T23:19:50.450" v="1552" actId="20577"/>
          <ac:spMkLst>
            <pc:docMk/>
            <pc:sldMk cId="0" sldId="279"/>
            <ac:spMk id="6" creationId="{00000000-0000-0000-0000-000000000000}"/>
          </ac:spMkLst>
        </pc:spChg>
        <pc:spChg chg="mod">
          <ac:chgData name="Reception" userId="35b55093-c411-4cb1-a95f-9258a91e4b5f" providerId="ADAL" clId="{63306F9B-DB51-4FEE-8DC8-E97445CFA1E5}" dt="2023-03-14T22:23:14.058" v="1878" actId="13926"/>
          <ac:spMkLst>
            <pc:docMk/>
            <pc:sldMk cId="0" sldId="279"/>
            <ac:spMk id="7" creationId="{00000000-0000-0000-0000-000000000000}"/>
          </ac:spMkLst>
        </pc:spChg>
        <pc:spChg chg="mod">
          <ac:chgData name="Reception" userId="35b55093-c411-4cb1-a95f-9258a91e4b5f" providerId="ADAL" clId="{63306F9B-DB51-4FEE-8DC8-E97445CFA1E5}" dt="2023-03-14T22:22:37.380" v="1851" actId="20577"/>
          <ac:spMkLst>
            <pc:docMk/>
            <pc:sldMk cId="0" sldId="279"/>
            <ac:spMk id="13" creationId="{00000000-0000-0000-0000-000000000000}"/>
          </ac:spMkLst>
        </pc:spChg>
      </pc:sldChg>
      <pc:sldChg chg="addSp delSp modSp mod">
        <pc:chgData name="Reception" userId="35b55093-c411-4cb1-a95f-9258a91e4b5f" providerId="ADAL" clId="{63306F9B-DB51-4FEE-8DC8-E97445CFA1E5}" dt="2023-03-14T22:38:14.328" v="2035" actId="20577"/>
        <pc:sldMkLst>
          <pc:docMk/>
          <pc:sldMk cId="0" sldId="280"/>
        </pc:sldMkLst>
        <pc:spChg chg="del">
          <ac:chgData name="Reception" userId="35b55093-c411-4cb1-a95f-9258a91e4b5f" providerId="ADAL" clId="{63306F9B-DB51-4FEE-8DC8-E97445CFA1E5}" dt="2023-02-14T23:43:26.905" v="73" actId="478"/>
          <ac:spMkLst>
            <pc:docMk/>
            <pc:sldMk cId="0" sldId="280"/>
            <ac:spMk id="4" creationId="{00000000-0000-0000-0000-000000000000}"/>
          </ac:spMkLst>
        </pc:spChg>
        <pc:spChg chg="mod">
          <ac:chgData name="Reception" userId="35b55093-c411-4cb1-a95f-9258a91e4b5f" providerId="ADAL" clId="{63306F9B-DB51-4FEE-8DC8-E97445CFA1E5}" dt="2023-03-08T23:19:56.689" v="1554" actId="20577"/>
          <ac:spMkLst>
            <pc:docMk/>
            <pc:sldMk cId="0" sldId="280"/>
            <ac:spMk id="6" creationId="{00000000-0000-0000-0000-000000000000}"/>
          </ac:spMkLst>
        </pc:spChg>
        <pc:spChg chg="mod">
          <ac:chgData name="Reception" userId="35b55093-c411-4cb1-a95f-9258a91e4b5f" providerId="ADAL" clId="{63306F9B-DB51-4FEE-8DC8-E97445CFA1E5}" dt="2023-03-14T22:38:14.328" v="2035" actId="20577"/>
          <ac:spMkLst>
            <pc:docMk/>
            <pc:sldMk cId="0" sldId="280"/>
            <ac:spMk id="10" creationId="{00000000-0000-0000-0000-000000000000}"/>
          </ac:spMkLst>
        </pc:spChg>
        <pc:picChg chg="add mod ord">
          <ac:chgData name="Reception" userId="35b55093-c411-4cb1-a95f-9258a91e4b5f" providerId="ADAL" clId="{63306F9B-DB51-4FEE-8DC8-E97445CFA1E5}" dt="2023-02-14T23:45:47.911" v="87" actId="14100"/>
          <ac:picMkLst>
            <pc:docMk/>
            <pc:sldMk cId="0" sldId="280"/>
            <ac:picMk id="12" creationId="{A5EB333E-85DF-29F6-AFB5-3C83451792DF}"/>
          </ac:picMkLst>
        </pc:picChg>
      </pc:sldChg>
      <pc:sldChg chg="modSp mod">
        <pc:chgData name="Reception" userId="35b55093-c411-4cb1-a95f-9258a91e4b5f" providerId="ADAL" clId="{63306F9B-DB51-4FEE-8DC8-E97445CFA1E5}" dt="2023-03-08T23:20:05.002" v="1556" actId="20577"/>
        <pc:sldMkLst>
          <pc:docMk/>
          <pc:sldMk cId="0" sldId="281"/>
        </pc:sldMkLst>
        <pc:spChg chg="mod">
          <ac:chgData name="Reception" userId="35b55093-c411-4cb1-a95f-9258a91e4b5f" providerId="ADAL" clId="{63306F9B-DB51-4FEE-8DC8-E97445CFA1E5}" dt="2023-03-08T23:20:05.002" v="1556" actId="20577"/>
          <ac:spMkLst>
            <pc:docMk/>
            <pc:sldMk cId="0" sldId="281"/>
            <ac:spMk id="6" creationId="{00000000-0000-0000-0000-000000000000}"/>
          </ac:spMkLst>
        </pc:spChg>
        <pc:spChg chg="mod">
          <ac:chgData name="Reception" userId="35b55093-c411-4cb1-a95f-9258a91e4b5f" providerId="ADAL" clId="{63306F9B-DB51-4FEE-8DC8-E97445CFA1E5}" dt="2023-02-28T00:24:30.518" v="521" actId="20577"/>
          <ac:spMkLst>
            <pc:docMk/>
            <pc:sldMk cId="0" sldId="281"/>
            <ac:spMk id="12" creationId="{00000000-0000-0000-0000-000000000000}"/>
          </ac:spMkLst>
        </pc:spChg>
      </pc:sldChg>
      <pc:sldChg chg="addSp delSp modSp mod">
        <pc:chgData name="Reception" userId="35b55093-c411-4cb1-a95f-9258a91e4b5f" providerId="ADAL" clId="{63306F9B-DB51-4FEE-8DC8-E97445CFA1E5}" dt="2023-03-08T23:20:11.614" v="1558" actId="20577"/>
        <pc:sldMkLst>
          <pc:docMk/>
          <pc:sldMk cId="0" sldId="282"/>
        </pc:sldMkLst>
        <pc:spChg chg="del">
          <ac:chgData name="Reception" userId="35b55093-c411-4cb1-a95f-9258a91e4b5f" providerId="ADAL" clId="{63306F9B-DB51-4FEE-8DC8-E97445CFA1E5}" dt="2023-02-20T22:43:17.503" v="158" actId="478"/>
          <ac:spMkLst>
            <pc:docMk/>
            <pc:sldMk cId="0" sldId="282"/>
            <ac:spMk id="6" creationId="{00000000-0000-0000-0000-000000000000}"/>
          </ac:spMkLst>
        </pc:spChg>
        <pc:spChg chg="mod">
          <ac:chgData name="Reception" userId="35b55093-c411-4cb1-a95f-9258a91e4b5f" providerId="ADAL" clId="{63306F9B-DB51-4FEE-8DC8-E97445CFA1E5}" dt="2023-03-08T23:20:11.614" v="1558" actId="20577"/>
          <ac:spMkLst>
            <pc:docMk/>
            <pc:sldMk cId="0" sldId="282"/>
            <ac:spMk id="8" creationId="{00000000-0000-0000-0000-000000000000}"/>
          </ac:spMkLst>
        </pc:spChg>
        <pc:spChg chg="mod">
          <ac:chgData name="Reception" userId="35b55093-c411-4cb1-a95f-9258a91e4b5f" providerId="ADAL" clId="{63306F9B-DB51-4FEE-8DC8-E97445CFA1E5}" dt="2023-02-21T00:40:18.731" v="492" actId="20577"/>
          <ac:spMkLst>
            <pc:docMk/>
            <pc:sldMk cId="0" sldId="282"/>
            <ac:spMk id="12" creationId="{00000000-0000-0000-0000-000000000000}"/>
          </ac:spMkLst>
        </pc:spChg>
        <pc:spChg chg="del">
          <ac:chgData name="Reception" userId="35b55093-c411-4cb1-a95f-9258a91e4b5f" providerId="ADAL" clId="{63306F9B-DB51-4FEE-8DC8-E97445CFA1E5}" dt="2023-02-20T22:43:15.056" v="157" actId="478"/>
          <ac:spMkLst>
            <pc:docMk/>
            <pc:sldMk cId="0" sldId="282"/>
            <ac:spMk id="14" creationId="{00000000-0000-0000-0000-000000000000}"/>
          </ac:spMkLst>
        </pc:spChg>
        <pc:picChg chg="add mod modCrop">
          <ac:chgData name="Reception" userId="35b55093-c411-4cb1-a95f-9258a91e4b5f" providerId="ADAL" clId="{63306F9B-DB51-4FEE-8DC8-E97445CFA1E5}" dt="2023-02-21T00:40:34.793" v="493" actId="14100"/>
          <ac:picMkLst>
            <pc:docMk/>
            <pc:sldMk cId="0" sldId="282"/>
            <ac:picMk id="15" creationId="{C979F590-CA3D-D032-66B2-B9E18C60052E}"/>
          </ac:picMkLst>
        </pc:picChg>
      </pc:sldChg>
      <pc:sldChg chg="modSp mod">
        <pc:chgData name="Reception" userId="35b55093-c411-4cb1-a95f-9258a91e4b5f" providerId="ADAL" clId="{63306F9B-DB51-4FEE-8DC8-E97445CFA1E5}" dt="2023-03-08T23:20:17.514" v="1560" actId="20577"/>
        <pc:sldMkLst>
          <pc:docMk/>
          <pc:sldMk cId="0" sldId="283"/>
        </pc:sldMkLst>
        <pc:spChg chg="mod">
          <ac:chgData name="Reception" userId="35b55093-c411-4cb1-a95f-9258a91e4b5f" providerId="ADAL" clId="{63306F9B-DB51-4FEE-8DC8-E97445CFA1E5}" dt="2023-03-08T23:20:17.514" v="1560" actId="20577"/>
          <ac:spMkLst>
            <pc:docMk/>
            <pc:sldMk cId="0" sldId="283"/>
            <ac:spMk id="6" creationId="{00000000-0000-0000-0000-000000000000}"/>
          </ac:spMkLst>
        </pc:spChg>
        <pc:spChg chg="mod">
          <ac:chgData name="Reception" userId="35b55093-c411-4cb1-a95f-9258a91e4b5f" providerId="ADAL" clId="{63306F9B-DB51-4FEE-8DC8-E97445CFA1E5}" dt="2023-02-28T23:22:24.305" v="822" actId="20577"/>
          <ac:spMkLst>
            <pc:docMk/>
            <pc:sldMk cId="0" sldId="283"/>
            <ac:spMk id="10" creationId="{00000000-0000-0000-0000-000000000000}"/>
          </ac:spMkLst>
        </pc:spChg>
      </pc:sldChg>
      <pc:sldChg chg="addSp delSp modSp mod">
        <pc:chgData name="Reception" userId="35b55093-c411-4cb1-a95f-9258a91e4b5f" providerId="ADAL" clId="{63306F9B-DB51-4FEE-8DC8-E97445CFA1E5}" dt="2023-03-08T23:20:35.890" v="1564" actId="20577"/>
        <pc:sldMkLst>
          <pc:docMk/>
          <pc:sldMk cId="0" sldId="284"/>
        </pc:sldMkLst>
        <pc:spChg chg="add del mod">
          <ac:chgData name="Reception" userId="35b55093-c411-4cb1-a95f-9258a91e4b5f" providerId="ADAL" clId="{63306F9B-DB51-4FEE-8DC8-E97445CFA1E5}" dt="2023-03-08T23:20:35.890" v="1564" actId="20577"/>
          <ac:spMkLst>
            <pc:docMk/>
            <pc:sldMk cId="0" sldId="284"/>
            <ac:spMk id="6" creationId="{00000000-0000-0000-0000-000000000000}"/>
          </ac:spMkLst>
        </pc:spChg>
      </pc:sldChg>
      <pc:sldChg chg="modSp mod">
        <pc:chgData name="Reception" userId="35b55093-c411-4cb1-a95f-9258a91e4b5f" providerId="ADAL" clId="{63306F9B-DB51-4FEE-8DC8-E97445CFA1E5}" dt="2023-03-23T01:58:34.785" v="2194" actId="20577"/>
        <pc:sldMkLst>
          <pc:docMk/>
          <pc:sldMk cId="0" sldId="285"/>
        </pc:sldMkLst>
        <pc:spChg chg="mod">
          <ac:chgData name="Reception" userId="35b55093-c411-4cb1-a95f-9258a91e4b5f" providerId="ADAL" clId="{63306F9B-DB51-4FEE-8DC8-E97445CFA1E5}" dt="2023-03-08T23:20:49.644" v="1566" actId="20577"/>
          <ac:spMkLst>
            <pc:docMk/>
            <pc:sldMk cId="0" sldId="285"/>
            <ac:spMk id="6" creationId="{00000000-0000-0000-0000-000000000000}"/>
          </ac:spMkLst>
        </pc:spChg>
        <pc:spChg chg="mod">
          <ac:chgData name="Reception" userId="35b55093-c411-4cb1-a95f-9258a91e4b5f" providerId="ADAL" clId="{63306F9B-DB51-4FEE-8DC8-E97445CFA1E5}" dt="2023-03-23T01:58:34.785" v="2194" actId="20577"/>
          <ac:spMkLst>
            <pc:docMk/>
            <pc:sldMk cId="0" sldId="285"/>
            <ac:spMk id="10" creationId="{00000000-0000-0000-0000-000000000000}"/>
          </ac:spMkLst>
        </pc:spChg>
      </pc:sldChg>
      <pc:sldChg chg="modSp mod">
        <pc:chgData name="Reception" userId="35b55093-c411-4cb1-a95f-9258a91e4b5f" providerId="ADAL" clId="{63306F9B-DB51-4FEE-8DC8-E97445CFA1E5}" dt="2023-03-08T23:20:56.297" v="1570" actId="20577"/>
        <pc:sldMkLst>
          <pc:docMk/>
          <pc:sldMk cId="0" sldId="286"/>
        </pc:sldMkLst>
        <pc:spChg chg="mod">
          <ac:chgData name="Reception" userId="35b55093-c411-4cb1-a95f-9258a91e4b5f" providerId="ADAL" clId="{63306F9B-DB51-4FEE-8DC8-E97445CFA1E5}" dt="2023-03-08T23:20:56.297" v="1570" actId="20577"/>
          <ac:spMkLst>
            <pc:docMk/>
            <pc:sldMk cId="0" sldId="286"/>
            <ac:spMk id="6" creationId="{00000000-0000-0000-0000-000000000000}"/>
          </ac:spMkLst>
        </pc:spChg>
      </pc:sldChg>
      <pc:sldChg chg="modSp mod">
        <pc:chgData name="Reception" userId="35b55093-c411-4cb1-a95f-9258a91e4b5f" providerId="ADAL" clId="{63306F9B-DB51-4FEE-8DC8-E97445CFA1E5}" dt="2023-03-08T23:21:03.402" v="1574" actId="20577"/>
        <pc:sldMkLst>
          <pc:docMk/>
          <pc:sldMk cId="0" sldId="287"/>
        </pc:sldMkLst>
        <pc:spChg chg="mod">
          <ac:chgData name="Reception" userId="35b55093-c411-4cb1-a95f-9258a91e4b5f" providerId="ADAL" clId="{63306F9B-DB51-4FEE-8DC8-E97445CFA1E5}" dt="2023-03-08T23:21:03.402" v="1574" actId="20577"/>
          <ac:spMkLst>
            <pc:docMk/>
            <pc:sldMk cId="0" sldId="287"/>
            <ac:spMk id="6" creationId="{00000000-0000-0000-0000-000000000000}"/>
          </ac:spMkLst>
        </pc:spChg>
      </pc:sldChg>
      <pc:sldChg chg="modSp mod">
        <pc:chgData name="Reception" userId="35b55093-c411-4cb1-a95f-9258a91e4b5f" providerId="ADAL" clId="{63306F9B-DB51-4FEE-8DC8-E97445CFA1E5}" dt="2023-03-14T22:24:47.184" v="1880" actId="20577"/>
        <pc:sldMkLst>
          <pc:docMk/>
          <pc:sldMk cId="0" sldId="288"/>
        </pc:sldMkLst>
        <pc:spChg chg="mod">
          <ac:chgData name="Reception" userId="35b55093-c411-4cb1-a95f-9258a91e4b5f" providerId="ADAL" clId="{63306F9B-DB51-4FEE-8DC8-E97445CFA1E5}" dt="2023-03-08T23:21:12.527" v="1576" actId="20577"/>
          <ac:spMkLst>
            <pc:docMk/>
            <pc:sldMk cId="0" sldId="288"/>
            <ac:spMk id="6" creationId="{00000000-0000-0000-0000-000000000000}"/>
          </ac:spMkLst>
        </pc:spChg>
        <pc:spChg chg="mod">
          <ac:chgData name="Reception" userId="35b55093-c411-4cb1-a95f-9258a91e4b5f" providerId="ADAL" clId="{63306F9B-DB51-4FEE-8DC8-E97445CFA1E5}" dt="2023-03-14T22:24:47.184" v="1880" actId="20577"/>
          <ac:spMkLst>
            <pc:docMk/>
            <pc:sldMk cId="0" sldId="288"/>
            <ac:spMk id="9" creationId="{00000000-0000-0000-0000-000000000000}"/>
          </ac:spMkLst>
        </pc:spChg>
        <pc:spChg chg="mod">
          <ac:chgData name="Reception" userId="35b55093-c411-4cb1-a95f-9258a91e4b5f" providerId="ADAL" clId="{63306F9B-DB51-4FEE-8DC8-E97445CFA1E5}" dt="2023-03-01T01:28:19.118" v="935" actId="20577"/>
          <ac:spMkLst>
            <pc:docMk/>
            <pc:sldMk cId="0" sldId="288"/>
            <ac:spMk id="10" creationId="{00000000-0000-0000-0000-000000000000}"/>
          </ac:spMkLst>
        </pc:spChg>
      </pc:sldChg>
      <pc:sldChg chg="modSp mod">
        <pc:chgData name="Reception" userId="35b55093-c411-4cb1-a95f-9258a91e4b5f" providerId="ADAL" clId="{63306F9B-DB51-4FEE-8DC8-E97445CFA1E5}" dt="2023-03-08T23:21:19.418" v="1578" actId="20577"/>
        <pc:sldMkLst>
          <pc:docMk/>
          <pc:sldMk cId="0" sldId="289"/>
        </pc:sldMkLst>
        <pc:spChg chg="mod">
          <ac:chgData name="Reception" userId="35b55093-c411-4cb1-a95f-9258a91e4b5f" providerId="ADAL" clId="{63306F9B-DB51-4FEE-8DC8-E97445CFA1E5}" dt="2023-03-08T23:21:19.418" v="1578" actId="20577"/>
          <ac:spMkLst>
            <pc:docMk/>
            <pc:sldMk cId="0" sldId="289"/>
            <ac:spMk id="6" creationId="{00000000-0000-0000-0000-000000000000}"/>
          </ac:spMkLst>
        </pc:spChg>
        <pc:spChg chg="mod">
          <ac:chgData name="Reception" userId="35b55093-c411-4cb1-a95f-9258a91e4b5f" providerId="ADAL" clId="{63306F9B-DB51-4FEE-8DC8-E97445CFA1E5}" dt="2023-02-14T00:12:57.694" v="66" actId="20577"/>
          <ac:spMkLst>
            <pc:docMk/>
            <pc:sldMk cId="0" sldId="289"/>
            <ac:spMk id="11" creationId="{00000000-0000-0000-0000-000000000000}"/>
          </ac:spMkLst>
        </pc:spChg>
      </pc:sldChg>
      <pc:sldChg chg="modSp mod">
        <pc:chgData name="Reception" userId="35b55093-c411-4cb1-a95f-9258a91e4b5f" providerId="ADAL" clId="{63306F9B-DB51-4FEE-8DC8-E97445CFA1E5}" dt="2023-03-14T22:24:32.076" v="1879" actId="20577"/>
        <pc:sldMkLst>
          <pc:docMk/>
          <pc:sldMk cId="0" sldId="290"/>
        </pc:sldMkLst>
        <pc:spChg chg="mod">
          <ac:chgData name="Reception" userId="35b55093-c411-4cb1-a95f-9258a91e4b5f" providerId="ADAL" clId="{63306F9B-DB51-4FEE-8DC8-E97445CFA1E5}" dt="2023-03-08T23:21:26.494" v="1580" actId="20577"/>
          <ac:spMkLst>
            <pc:docMk/>
            <pc:sldMk cId="0" sldId="290"/>
            <ac:spMk id="6" creationId="{00000000-0000-0000-0000-000000000000}"/>
          </ac:spMkLst>
        </pc:spChg>
        <pc:spChg chg="mod">
          <ac:chgData name="Reception" userId="35b55093-c411-4cb1-a95f-9258a91e4b5f" providerId="ADAL" clId="{63306F9B-DB51-4FEE-8DC8-E97445CFA1E5}" dt="2023-03-14T22:24:32.076" v="1879" actId="20577"/>
          <ac:spMkLst>
            <pc:docMk/>
            <pc:sldMk cId="0" sldId="290"/>
            <ac:spMk id="12" creationId="{00000000-0000-0000-0000-000000000000}"/>
          </ac:spMkLst>
        </pc:spChg>
        <pc:spChg chg="mod">
          <ac:chgData name="Reception" userId="35b55093-c411-4cb1-a95f-9258a91e4b5f" providerId="ADAL" clId="{63306F9B-DB51-4FEE-8DC8-E97445CFA1E5}" dt="2023-03-14T22:20:48.546" v="1833" actId="13926"/>
          <ac:spMkLst>
            <pc:docMk/>
            <pc:sldMk cId="0" sldId="290"/>
            <ac:spMk id="13" creationId="{00000000-0000-0000-0000-000000000000}"/>
          </ac:spMkLst>
        </pc:spChg>
      </pc:sldChg>
      <pc:sldChg chg="modSp mod">
        <pc:chgData name="Reception" userId="35b55093-c411-4cb1-a95f-9258a91e4b5f" providerId="ADAL" clId="{63306F9B-DB51-4FEE-8DC8-E97445CFA1E5}" dt="2023-03-14T22:07:32.829" v="1729" actId="20577"/>
        <pc:sldMkLst>
          <pc:docMk/>
          <pc:sldMk cId="0" sldId="291"/>
        </pc:sldMkLst>
        <pc:spChg chg="mod">
          <ac:chgData name="Reception" userId="35b55093-c411-4cb1-a95f-9258a91e4b5f" providerId="ADAL" clId="{63306F9B-DB51-4FEE-8DC8-E97445CFA1E5}" dt="2023-03-08T23:21:33.118" v="1582" actId="20577"/>
          <ac:spMkLst>
            <pc:docMk/>
            <pc:sldMk cId="0" sldId="291"/>
            <ac:spMk id="6" creationId="{00000000-0000-0000-0000-000000000000}"/>
          </ac:spMkLst>
        </pc:spChg>
        <pc:spChg chg="mod">
          <ac:chgData name="Reception" userId="35b55093-c411-4cb1-a95f-9258a91e4b5f" providerId="ADAL" clId="{63306F9B-DB51-4FEE-8DC8-E97445CFA1E5}" dt="2023-03-14T22:07:17.740" v="1718" actId="1076"/>
          <ac:spMkLst>
            <pc:docMk/>
            <pc:sldMk cId="0" sldId="291"/>
            <ac:spMk id="11" creationId="{00000000-0000-0000-0000-000000000000}"/>
          </ac:spMkLst>
        </pc:spChg>
        <pc:spChg chg="mod">
          <ac:chgData name="Reception" userId="35b55093-c411-4cb1-a95f-9258a91e4b5f" providerId="ADAL" clId="{63306F9B-DB51-4FEE-8DC8-E97445CFA1E5}" dt="2023-03-14T22:07:13.223" v="1717" actId="1076"/>
          <ac:spMkLst>
            <pc:docMk/>
            <pc:sldMk cId="0" sldId="291"/>
            <ac:spMk id="12" creationId="{00000000-0000-0000-0000-000000000000}"/>
          </ac:spMkLst>
        </pc:spChg>
        <pc:spChg chg="mod">
          <ac:chgData name="Reception" userId="35b55093-c411-4cb1-a95f-9258a91e4b5f" providerId="ADAL" clId="{63306F9B-DB51-4FEE-8DC8-E97445CFA1E5}" dt="2023-03-14T22:07:32.829" v="1729" actId="20577"/>
          <ac:spMkLst>
            <pc:docMk/>
            <pc:sldMk cId="0" sldId="291"/>
            <ac:spMk id="13" creationId="{00000000-0000-0000-0000-000000000000}"/>
          </ac:spMkLst>
        </pc:spChg>
      </pc:sldChg>
      <pc:sldChg chg="addSp modSp mod">
        <pc:chgData name="Reception" userId="35b55093-c411-4cb1-a95f-9258a91e4b5f" providerId="ADAL" clId="{63306F9B-DB51-4FEE-8DC8-E97445CFA1E5}" dt="2023-03-14T22:25:02.679" v="1881" actId="20577"/>
        <pc:sldMkLst>
          <pc:docMk/>
          <pc:sldMk cId="0" sldId="292"/>
        </pc:sldMkLst>
        <pc:spChg chg="mod">
          <ac:chgData name="Reception" userId="35b55093-c411-4cb1-a95f-9258a91e4b5f" providerId="ADAL" clId="{63306F9B-DB51-4FEE-8DC8-E97445CFA1E5}" dt="2023-03-08T23:23:48.829" v="1584" actId="20577"/>
          <ac:spMkLst>
            <pc:docMk/>
            <pc:sldMk cId="0" sldId="292"/>
            <ac:spMk id="6" creationId="{00000000-0000-0000-0000-000000000000}"/>
          </ac:spMkLst>
        </pc:spChg>
        <pc:spChg chg="mod">
          <ac:chgData name="Reception" userId="35b55093-c411-4cb1-a95f-9258a91e4b5f" providerId="ADAL" clId="{63306F9B-DB51-4FEE-8DC8-E97445CFA1E5}" dt="2023-03-02T00:53:56.230" v="1032" actId="20577"/>
          <ac:spMkLst>
            <pc:docMk/>
            <pc:sldMk cId="0" sldId="292"/>
            <ac:spMk id="10" creationId="{00000000-0000-0000-0000-000000000000}"/>
          </ac:spMkLst>
        </pc:spChg>
        <pc:spChg chg="mod">
          <ac:chgData name="Reception" userId="35b55093-c411-4cb1-a95f-9258a91e4b5f" providerId="ADAL" clId="{63306F9B-DB51-4FEE-8DC8-E97445CFA1E5}" dt="2023-03-07T22:29:26.797" v="1076" actId="255"/>
          <ac:spMkLst>
            <pc:docMk/>
            <pc:sldMk cId="0" sldId="292"/>
            <ac:spMk id="11" creationId="{00000000-0000-0000-0000-000000000000}"/>
          </ac:spMkLst>
        </pc:spChg>
        <pc:spChg chg="add mod">
          <ac:chgData name="Reception" userId="35b55093-c411-4cb1-a95f-9258a91e4b5f" providerId="ADAL" clId="{63306F9B-DB51-4FEE-8DC8-E97445CFA1E5}" dt="2023-03-14T22:25:02.679" v="1881" actId="20577"/>
          <ac:spMkLst>
            <pc:docMk/>
            <pc:sldMk cId="0" sldId="292"/>
            <ac:spMk id="12" creationId="{A7424049-D900-CF24-C50E-621D0261DB18}"/>
          </ac:spMkLst>
        </pc:spChg>
      </pc:sldChg>
      <pc:sldChg chg="modSp mod">
        <pc:chgData name="Reception" userId="35b55093-c411-4cb1-a95f-9258a91e4b5f" providerId="ADAL" clId="{63306F9B-DB51-4FEE-8DC8-E97445CFA1E5}" dt="2023-03-08T23:23:55.924" v="1586" actId="20577"/>
        <pc:sldMkLst>
          <pc:docMk/>
          <pc:sldMk cId="0" sldId="293"/>
        </pc:sldMkLst>
        <pc:spChg chg="mod">
          <ac:chgData name="Reception" userId="35b55093-c411-4cb1-a95f-9258a91e4b5f" providerId="ADAL" clId="{63306F9B-DB51-4FEE-8DC8-E97445CFA1E5}" dt="2023-03-08T23:23:55.924" v="1586" actId="20577"/>
          <ac:spMkLst>
            <pc:docMk/>
            <pc:sldMk cId="0" sldId="293"/>
            <ac:spMk id="6" creationId="{00000000-0000-0000-0000-000000000000}"/>
          </ac:spMkLst>
        </pc:spChg>
        <pc:spChg chg="mod">
          <ac:chgData name="Reception" userId="35b55093-c411-4cb1-a95f-9258a91e4b5f" providerId="ADAL" clId="{63306F9B-DB51-4FEE-8DC8-E97445CFA1E5}" dt="2023-02-09T01:59:17.674" v="55"/>
          <ac:spMkLst>
            <pc:docMk/>
            <pc:sldMk cId="0" sldId="293"/>
            <ac:spMk id="7" creationId="{00000000-0000-0000-0000-000000000000}"/>
          </ac:spMkLst>
        </pc:spChg>
        <pc:spChg chg="mod">
          <ac:chgData name="Reception" userId="35b55093-c411-4cb1-a95f-9258a91e4b5f" providerId="ADAL" clId="{63306F9B-DB51-4FEE-8DC8-E97445CFA1E5}" dt="2023-02-14T23:52:05.401" v="133" actId="20577"/>
          <ac:spMkLst>
            <pc:docMk/>
            <pc:sldMk cId="0" sldId="293"/>
            <ac:spMk id="12" creationId="{00000000-0000-0000-0000-000000000000}"/>
          </ac:spMkLst>
        </pc:spChg>
      </pc:sldChg>
      <pc:sldChg chg="addSp delSp modSp mod">
        <pc:chgData name="Reception" userId="35b55093-c411-4cb1-a95f-9258a91e4b5f" providerId="ADAL" clId="{63306F9B-DB51-4FEE-8DC8-E97445CFA1E5}" dt="2023-03-14T22:14:19.749" v="1827" actId="14100"/>
        <pc:sldMkLst>
          <pc:docMk/>
          <pc:sldMk cId="0" sldId="294"/>
        </pc:sldMkLst>
        <pc:spChg chg="del">
          <ac:chgData name="Reception" userId="35b55093-c411-4cb1-a95f-9258a91e4b5f" providerId="ADAL" clId="{63306F9B-DB51-4FEE-8DC8-E97445CFA1E5}" dt="2023-02-28T23:05:22.606" v="701" actId="21"/>
          <ac:spMkLst>
            <pc:docMk/>
            <pc:sldMk cId="0" sldId="294"/>
            <ac:spMk id="4" creationId="{00000000-0000-0000-0000-000000000000}"/>
          </ac:spMkLst>
        </pc:spChg>
        <pc:spChg chg="mod">
          <ac:chgData name="Reception" userId="35b55093-c411-4cb1-a95f-9258a91e4b5f" providerId="ADAL" clId="{63306F9B-DB51-4FEE-8DC8-E97445CFA1E5}" dt="2023-03-08T23:24:06.041" v="1588" actId="20577"/>
          <ac:spMkLst>
            <pc:docMk/>
            <pc:sldMk cId="0" sldId="294"/>
            <ac:spMk id="6" creationId="{00000000-0000-0000-0000-000000000000}"/>
          </ac:spMkLst>
        </pc:spChg>
        <pc:spChg chg="mod">
          <ac:chgData name="Reception" userId="35b55093-c411-4cb1-a95f-9258a91e4b5f" providerId="ADAL" clId="{63306F9B-DB51-4FEE-8DC8-E97445CFA1E5}" dt="2023-03-08T22:15:23.585" v="1316" actId="20577"/>
          <ac:spMkLst>
            <pc:docMk/>
            <pc:sldMk cId="0" sldId="294"/>
            <ac:spMk id="9" creationId="{00000000-0000-0000-0000-000000000000}"/>
          </ac:spMkLst>
        </pc:spChg>
        <pc:picChg chg="add mod ord">
          <ac:chgData name="Reception" userId="35b55093-c411-4cb1-a95f-9258a91e4b5f" providerId="ADAL" clId="{63306F9B-DB51-4FEE-8DC8-E97445CFA1E5}" dt="2023-03-14T22:14:19.749" v="1827" actId="14100"/>
          <ac:picMkLst>
            <pc:docMk/>
            <pc:sldMk cId="0" sldId="294"/>
            <ac:picMk id="11" creationId="{39B63772-283D-BC12-F2FF-40D38B028785}"/>
          </ac:picMkLst>
        </pc:picChg>
      </pc:sldChg>
      <pc:sldChg chg="addSp delSp modSp mod">
        <pc:chgData name="Reception" userId="35b55093-c411-4cb1-a95f-9258a91e4b5f" providerId="ADAL" clId="{63306F9B-DB51-4FEE-8DC8-E97445CFA1E5}" dt="2023-03-09T00:35:45.491" v="1703" actId="20577"/>
        <pc:sldMkLst>
          <pc:docMk/>
          <pc:sldMk cId="0" sldId="295"/>
        </pc:sldMkLst>
        <pc:spChg chg="del">
          <ac:chgData name="Reception" userId="35b55093-c411-4cb1-a95f-9258a91e4b5f" providerId="ADAL" clId="{63306F9B-DB51-4FEE-8DC8-E97445CFA1E5}" dt="2023-03-08T22:11:40.785" v="1308" actId="478"/>
          <ac:spMkLst>
            <pc:docMk/>
            <pc:sldMk cId="0" sldId="295"/>
            <ac:spMk id="4" creationId="{00000000-0000-0000-0000-000000000000}"/>
          </ac:spMkLst>
        </pc:spChg>
        <pc:spChg chg="mod">
          <ac:chgData name="Reception" userId="35b55093-c411-4cb1-a95f-9258a91e4b5f" providerId="ADAL" clId="{63306F9B-DB51-4FEE-8DC8-E97445CFA1E5}" dt="2023-03-08T23:24:13.209" v="1590" actId="20577"/>
          <ac:spMkLst>
            <pc:docMk/>
            <pc:sldMk cId="0" sldId="295"/>
            <ac:spMk id="6" creationId="{00000000-0000-0000-0000-000000000000}"/>
          </ac:spMkLst>
        </pc:spChg>
        <pc:spChg chg="mod">
          <ac:chgData name="Reception" userId="35b55093-c411-4cb1-a95f-9258a91e4b5f" providerId="ADAL" clId="{63306F9B-DB51-4FEE-8DC8-E97445CFA1E5}" dt="2023-03-09T00:35:45.491" v="1703" actId="20577"/>
          <ac:spMkLst>
            <pc:docMk/>
            <pc:sldMk cId="0" sldId="295"/>
            <ac:spMk id="9" creationId="{00000000-0000-0000-0000-000000000000}"/>
          </ac:spMkLst>
        </pc:spChg>
        <pc:picChg chg="add mod">
          <ac:chgData name="Reception" userId="35b55093-c411-4cb1-a95f-9258a91e4b5f" providerId="ADAL" clId="{63306F9B-DB51-4FEE-8DC8-E97445CFA1E5}" dt="2023-03-08T22:15:11.581" v="1315" actId="1076"/>
          <ac:picMkLst>
            <pc:docMk/>
            <pc:sldMk cId="0" sldId="295"/>
            <ac:picMk id="11" creationId="{186D1373-7B88-8CE0-832D-0100A1947614}"/>
          </ac:picMkLst>
        </pc:picChg>
      </pc:sldChg>
      <pc:sldChg chg="addSp delSp modSp mod">
        <pc:chgData name="Reception" userId="35b55093-c411-4cb1-a95f-9258a91e4b5f" providerId="ADAL" clId="{63306F9B-DB51-4FEE-8DC8-E97445CFA1E5}" dt="2023-03-14T22:38:16.686" v="2037" actId="962"/>
        <pc:sldMkLst>
          <pc:docMk/>
          <pc:sldMk cId="0" sldId="296"/>
        </pc:sldMkLst>
        <pc:spChg chg="del">
          <ac:chgData name="Reception" userId="35b55093-c411-4cb1-a95f-9258a91e4b5f" providerId="ADAL" clId="{63306F9B-DB51-4FEE-8DC8-E97445CFA1E5}" dt="2023-03-01T01:54:58.590" v="1005" actId="478"/>
          <ac:spMkLst>
            <pc:docMk/>
            <pc:sldMk cId="0" sldId="296"/>
            <ac:spMk id="4" creationId="{00000000-0000-0000-0000-000000000000}"/>
          </ac:spMkLst>
        </pc:spChg>
        <pc:spChg chg="mod">
          <ac:chgData name="Reception" userId="35b55093-c411-4cb1-a95f-9258a91e4b5f" providerId="ADAL" clId="{63306F9B-DB51-4FEE-8DC8-E97445CFA1E5}" dt="2023-03-08T23:24:19.990" v="1594" actId="20577"/>
          <ac:spMkLst>
            <pc:docMk/>
            <pc:sldMk cId="0" sldId="296"/>
            <ac:spMk id="6" creationId="{00000000-0000-0000-0000-000000000000}"/>
          </ac:spMkLst>
        </pc:spChg>
        <pc:spChg chg="mod">
          <ac:chgData name="Reception" userId="35b55093-c411-4cb1-a95f-9258a91e4b5f" providerId="ADAL" clId="{63306F9B-DB51-4FEE-8DC8-E97445CFA1E5}" dt="2023-03-14T22:27:50.368" v="1903" actId="20577"/>
          <ac:spMkLst>
            <pc:docMk/>
            <pc:sldMk cId="0" sldId="296"/>
            <ac:spMk id="9" creationId="{00000000-0000-0000-0000-000000000000}"/>
          </ac:spMkLst>
        </pc:spChg>
        <pc:spChg chg="mod">
          <ac:chgData name="Reception" userId="35b55093-c411-4cb1-a95f-9258a91e4b5f" providerId="ADAL" clId="{63306F9B-DB51-4FEE-8DC8-E97445CFA1E5}" dt="2023-03-14T22:33:50.154" v="2006" actId="20577"/>
          <ac:spMkLst>
            <pc:docMk/>
            <pc:sldMk cId="0" sldId="296"/>
            <ac:spMk id="10" creationId="{00000000-0000-0000-0000-000000000000}"/>
          </ac:spMkLst>
        </pc:spChg>
        <pc:picChg chg="add mod ord">
          <ac:chgData name="Reception" userId="35b55093-c411-4cb1-a95f-9258a91e4b5f" providerId="ADAL" clId="{63306F9B-DB51-4FEE-8DC8-E97445CFA1E5}" dt="2023-03-14T22:38:16.686" v="2037" actId="962"/>
          <ac:picMkLst>
            <pc:docMk/>
            <pc:sldMk cId="0" sldId="296"/>
            <ac:picMk id="11" creationId="{24AF15C1-7902-5FD9-ED53-B2402E269BE3}"/>
          </ac:picMkLst>
        </pc:picChg>
      </pc:sldChg>
      <pc:sldChg chg="modSp mod">
        <pc:chgData name="Reception" userId="35b55093-c411-4cb1-a95f-9258a91e4b5f" providerId="ADAL" clId="{63306F9B-DB51-4FEE-8DC8-E97445CFA1E5}" dt="2023-03-14T22:20:38.177" v="1832" actId="13926"/>
        <pc:sldMkLst>
          <pc:docMk/>
          <pc:sldMk cId="0" sldId="297"/>
        </pc:sldMkLst>
        <pc:spChg chg="mod">
          <ac:chgData name="Reception" userId="35b55093-c411-4cb1-a95f-9258a91e4b5f" providerId="ADAL" clId="{63306F9B-DB51-4FEE-8DC8-E97445CFA1E5}" dt="2023-03-08T23:24:27.327" v="1598" actId="20577"/>
          <ac:spMkLst>
            <pc:docMk/>
            <pc:sldMk cId="0" sldId="297"/>
            <ac:spMk id="6" creationId="{00000000-0000-0000-0000-000000000000}"/>
          </ac:spMkLst>
        </pc:spChg>
        <pc:spChg chg="mod">
          <ac:chgData name="Reception" userId="35b55093-c411-4cb1-a95f-9258a91e4b5f" providerId="ADAL" clId="{63306F9B-DB51-4FEE-8DC8-E97445CFA1E5}" dt="2023-03-14T22:20:38.177" v="1832" actId="13926"/>
          <ac:spMkLst>
            <pc:docMk/>
            <pc:sldMk cId="0" sldId="297"/>
            <ac:spMk id="12" creationId="{00000000-0000-0000-0000-000000000000}"/>
          </ac:spMkLst>
        </pc:spChg>
        <pc:spChg chg="mod">
          <ac:chgData name="Reception" userId="35b55093-c411-4cb1-a95f-9258a91e4b5f" providerId="ADAL" clId="{63306F9B-DB51-4FEE-8DC8-E97445CFA1E5}" dt="2023-03-14T22:20:31.202" v="1831" actId="13926"/>
          <ac:spMkLst>
            <pc:docMk/>
            <pc:sldMk cId="0" sldId="297"/>
            <ac:spMk id="13" creationId="{00000000-0000-0000-0000-000000000000}"/>
          </ac:spMkLst>
        </pc:spChg>
      </pc:sldChg>
      <pc:sldChg chg="modSp mod">
        <pc:chgData name="Reception" userId="35b55093-c411-4cb1-a95f-9258a91e4b5f" providerId="ADAL" clId="{63306F9B-DB51-4FEE-8DC8-E97445CFA1E5}" dt="2023-03-14T22:25:21.138" v="1882" actId="14100"/>
        <pc:sldMkLst>
          <pc:docMk/>
          <pc:sldMk cId="0" sldId="298"/>
        </pc:sldMkLst>
        <pc:spChg chg="mod">
          <ac:chgData name="Reception" userId="35b55093-c411-4cb1-a95f-9258a91e4b5f" providerId="ADAL" clId="{63306F9B-DB51-4FEE-8DC8-E97445CFA1E5}" dt="2023-03-14T22:25:21.138" v="1882" actId="14100"/>
          <ac:spMkLst>
            <pc:docMk/>
            <pc:sldMk cId="0" sldId="298"/>
            <ac:spMk id="4" creationId="{00000000-0000-0000-0000-000000000000}"/>
          </ac:spMkLst>
        </pc:spChg>
        <pc:spChg chg="mod">
          <ac:chgData name="Reception" userId="35b55093-c411-4cb1-a95f-9258a91e4b5f" providerId="ADAL" clId="{63306F9B-DB51-4FEE-8DC8-E97445CFA1E5}" dt="2023-03-08T23:24:33.669" v="1600" actId="20577"/>
          <ac:spMkLst>
            <pc:docMk/>
            <pc:sldMk cId="0" sldId="298"/>
            <ac:spMk id="6" creationId="{00000000-0000-0000-0000-000000000000}"/>
          </ac:spMkLst>
        </pc:spChg>
        <pc:spChg chg="mod">
          <ac:chgData name="Reception" userId="35b55093-c411-4cb1-a95f-9258a91e4b5f" providerId="ADAL" clId="{63306F9B-DB51-4FEE-8DC8-E97445CFA1E5}" dt="2023-03-01T22:00:44.573" v="1023"/>
          <ac:spMkLst>
            <pc:docMk/>
            <pc:sldMk cId="0" sldId="298"/>
            <ac:spMk id="10" creationId="{00000000-0000-0000-0000-000000000000}"/>
          </ac:spMkLst>
        </pc:spChg>
      </pc:sldChg>
      <pc:sldChg chg="new del ord">
        <pc:chgData name="Reception" userId="35b55093-c411-4cb1-a95f-9258a91e4b5f" providerId="ADAL" clId="{63306F9B-DB51-4FEE-8DC8-E97445CFA1E5}" dt="2023-03-08T01:41:06.602" v="1245" actId="2696"/>
        <pc:sldMkLst>
          <pc:docMk/>
          <pc:sldMk cId="2088053424" sldId="300"/>
        </pc:sldMkLst>
      </pc:sldChg>
      <pc:sldChg chg="add del">
        <pc:chgData name="Reception" userId="35b55093-c411-4cb1-a95f-9258a91e4b5f" providerId="ADAL" clId="{63306F9B-DB51-4FEE-8DC8-E97445CFA1E5}" dt="2023-03-08T01:41:43.778" v="1247" actId="2890"/>
        <pc:sldMkLst>
          <pc:docMk/>
          <pc:sldMk cId="3190713874" sldId="300"/>
        </pc:sldMkLst>
      </pc:sldChg>
      <pc:sldChg chg="addSp delSp modSp add mod ord">
        <pc:chgData name="Reception" userId="35b55093-c411-4cb1-a95f-9258a91e4b5f" providerId="ADAL" clId="{63306F9B-DB51-4FEE-8DC8-E97445CFA1E5}" dt="2023-03-13T22:43:59.605" v="1711" actId="20577"/>
        <pc:sldMkLst>
          <pc:docMk/>
          <pc:sldMk cId="4223836230" sldId="300"/>
        </pc:sldMkLst>
        <pc:spChg chg="add del">
          <ac:chgData name="Reception" userId="35b55093-c411-4cb1-a95f-9258a91e4b5f" providerId="ADAL" clId="{63306F9B-DB51-4FEE-8DC8-E97445CFA1E5}" dt="2023-03-08T22:51:04.183" v="1504" actId="478"/>
          <ac:spMkLst>
            <pc:docMk/>
            <pc:sldMk cId="4223836230" sldId="300"/>
            <ac:spMk id="3" creationId="{00000000-0000-0000-0000-000000000000}"/>
          </ac:spMkLst>
        </pc:spChg>
        <pc:spChg chg="mod">
          <ac:chgData name="Reception" userId="35b55093-c411-4cb1-a95f-9258a91e4b5f" providerId="ADAL" clId="{63306F9B-DB51-4FEE-8DC8-E97445CFA1E5}" dt="2023-03-08T23:19:26.642" v="1548" actId="14100"/>
          <ac:spMkLst>
            <pc:docMk/>
            <pc:sldMk cId="4223836230" sldId="300"/>
            <ac:spMk id="6" creationId="{00000000-0000-0000-0000-000000000000}"/>
          </ac:spMkLst>
        </pc:spChg>
        <pc:spChg chg="del">
          <ac:chgData name="Reception" userId="35b55093-c411-4cb1-a95f-9258a91e4b5f" providerId="ADAL" clId="{63306F9B-DB51-4FEE-8DC8-E97445CFA1E5}" dt="2023-03-08T01:51:56.418" v="1287" actId="478"/>
          <ac:spMkLst>
            <pc:docMk/>
            <pc:sldMk cId="4223836230" sldId="300"/>
            <ac:spMk id="7" creationId="{00000000-0000-0000-0000-000000000000}"/>
          </ac:spMkLst>
        </pc:spChg>
        <pc:spChg chg="del">
          <ac:chgData name="Reception" userId="35b55093-c411-4cb1-a95f-9258a91e4b5f" providerId="ADAL" clId="{63306F9B-DB51-4FEE-8DC8-E97445CFA1E5}" dt="2023-03-08T22:51:06.466" v="1505" actId="478"/>
          <ac:spMkLst>
            <pc:docMk/>
            <pc:sldMk cId="4223836230" sldId="300"/>
            <ac:spMk id="8" creationId="{00000000-0000-0000-0000-000000000000}"/>
          </ac:spMkLst>
        </pc:spChg>
        <pc:spChg chg="del">
          <ac:chgData name="Reception" userId="35b55093-c411-4cb1-a95f-9258a91e4b5f" providerId="ADAL" clId="{63306F9B-DB51-4FEE-8DC8-E97445CFA1E5}" dt="2023-03-08T01:51:41.347" v="1284" actId="478"/>
          <ac:spMkLst>
            <pc:docMk/>
            <pc:sldMk cId="4223836230" sldId="300"/>
            <ac:spMk id="10" creationId="{00000000-0000-0000-0000-000000000000}"/>
          </ac:spMkLst>
        </pc:spChg>
        <pc:spChg chg="mod">
          <ac:chgData name="Reception" userId="35b55093-c411-4cb1-a95f-9258a91e4b5f" providerId="ADAL" clId="{63306F9B-DB51-4FEE-8DC8-E97445CFA1E5}" dt="2023-03-08T22:53:58.981" v="1531" actId="207"/>
          <ac:spMkLst>
            <pc:docMk/>
            <pc:sldMk cId="4223836230" sldId="300"/>
            <ac:spMk id="11" creationId="{00000000-0000-0000-0000-000000000000}"/>
          </ac:spMkLst>
        </pc:spChg>
        <pc:spChg chg="mod">
          <ac:chgData name="Reception" userId="35b55093-c411-4cb1-a95f-9258a91e4b5f" providerId="ADAL" clId="{63306F9B-DB51-4FEE-8DC8-E97445CFA1E5}" dt="2023-03-13T22:43:59.605" v="1711" actId="20577"/>
          <ac:spMkLst>
            <pc:docMk/>
            <pc:sldMk cId="4223836230" sldId="300"/>
            <ac:spMk id="12" creationId="{00000000-0000-0000-0000-000000000000}"/>
          </ac:spMkLst>
        </pc:spChg>
        <pc:spChg chg="mod">
          <ac:chgData name="Reception" userId="35b55093-c411-4cb1-a95f-9258a91e4b5f" providerId="ADAL" clId="{63306F9B-DB51-4FEE-8DC8-E97445CFA1E5}" dt="2023-03-08T22:54:36.919" v="1535" actId="255"/>
          <ac:spMkLst>
            <pc:docMk/>
            <pc:sldMk cId="4223836230" sldId="300"/>
            <ac:spMk id="13" creationId="{00000000-0000-0000-0000-000000000000}"/>
          </ac:spMkLst>
        </pc:spChg>
        <pc:picChg chg="add del mod">
          <ac:chgData name="Reception" userId="35b55093-c411-4cb1-a95f-9258a91e4b5f" providerId="ADAL" clId="{63306F9B-DB51-4FEE-8DC8-E97445CFA1E5}" dt="2023-03-08T22:52:27.114" v="1514" actId="478"/>
          <ac:picMkLst>
            <pc:docMk/>
            <pc:sldMk cId="4223836230" sldId="300"/>
            <ac:picMk id="10" creationId="{89F8A6A6-BDB1-C486-550A-66C41E6F1F7E}"/>
          </ac:picMkLst>
        </pc:picChg>
        <pc:picChg chg="add mod ord modCrop">
          <ac:chgData name="Reception" userId="35b55093-c411-4cb1-a95f-9258a91e4b5f" providerId="ADAL" clId="{63306F9B-DB51-4FEE-8DC8-E97445CFA1E5}" dt="2023-03-08T22:54:12.311" v="1532" actId="14100"/>
          <ac:picMkLst>
            <pc:docMk/>
            <pc:sldMk cId="4223836230" sldId="300"/>
            <ac:picMk id="15" creationId="{77BBDF98-CB63-B0A6-9C97-761EDD61C425}"/>
          </ac:picMkLst>
        </pc:picChg>
      </pc:sldChg>
      <pc:sldChg chg="addSp delSp modSp add mod">
        <pc:chgData name="Reception" userId="35b55093-c411-4cb1-a95f-9258a91e4b5f" providerId="ADAL" clId="{63306F9B-DB51-4FEE-8DC8-E97445CFA1E5}" dt="2023-03-08T23:36:29.994" v="1683" actId="20577"/>
        <pc:sldMkLst>
          <pc:docMk/>
          <pc:sldMk cId="3342968170" sldId="301"/>
        </pc:sldMkLst>
        <pc:spChg chg="del">
          <ac:chgData name="Reception" userId="35b55093-c411-4cb1-a95f-9258a91e4b5f" providerId="ADAL" clId="{63306F9B-DB51-4FEE-8DC8-E97445CFA1E5}" dt="2023-03-08T22:34:56.950" v="1422" actId="478"/>
          <ac:spMkLst>
            <pc:docMk/>
            <pc:sldMk cId="3342968170" sldId="301"/>
            <ac:spMk id="3" creationId="{00000000-0000-0000-0000-000000000000}"/>
          </ac:spMkLst>
        </pc:spChg>
        <pc:spChg chg="del">
          <ac:chgData name="Reception" userId="35b55093-c411-4cb1-a95f-9258a91e4b5f" providerId="ADAL" clId="{63306F9B-DB51-4FEE-8DC8-E97445CFA1E5}" dt="2023-03-08T22:35:15.762" v="1424" actId="478"/>
          <ac:spMkLst>
            <pc:docMk/>
            <pc:sldMk cId="3342968170" sldId="301"/>
            <ac:spMk id="4" creationId="{00000000-0000-0000-0000-000000000000}"/>
          </ac:spMkLst>
        </pc:spChg>
        <pc:spChg chg="mod">
          <ac:chgData name="Reception" userId="35b55093-c411-4cb1-a95f-9258a91e4b5f" providerId="ADAL" clId="{63306F9B-DB51-4FEE-8DC8-E97445CFA1E5}" dt="2023-03-08T23:18:53.678" v="1538" actId="20577"/>
          <ac:spMkLst>
            <pc:docMk/>
            <pc:sldMk cId="3342968170" sldId="301"/>
            <ac:spMk id="6" creationId="{00000000-0000-0000-0000-000000000000}"/>
          </ac:spMkLst>
        </pc:spChg>
        <pc:spChg chg="del">
          <ac:chgData name="Reception" userId="35b55093-c411-4cb1-a95f-9258a91e4b5f" providerId="ADAL" clId="{63306F9B-DB51-4FEE-8DC8-E97445CFA1E5}" dt="2023-03-08T22:34:36.534" v="1418" actId="478"/>
          <ac:spMkLst>
            <pc:docMk/>
            <pc:sldMk cId="3342968170" sldId="301"/>
            <ac:spMk id="7" creationId="{00000000-0000-0000-0000-000000000000}"/>
          </ac:spMkLst>
        </pc:spChg>
        <pc:spChg chg="mod">
          <ac:chgData name="Reception" userId="35b55093-c411-4cb1-a95f-9258a91e4b5f" providerId="ADAL" clId="{63306F9B-DB51-4FEE-8DC8-E97445CFA1E5}" dt="2023-03-08T23:35:18.874" v="1667" actId="20577"/>
          <ac:spMkLst>
            <pc:docMk/>
            <pc:sldMk cId="3342968170" sldId="301"/>
            <ac:spMk id="8" creationId="{00000000-0000-0000-0000-000000000000}"/>
          </ac:spMkLst>
        </pc:spChg>
        <pc:spChg chg="mod">
          <ac:chgData name="Reception" userId="35b55093-c411-4cb1-a95f-9258a91e4b5f" providerId="ADAL" clId="{63306F9B-DB51-4FEE-8DC8-E97445CFA1E5}" dt="2023-03-08T23:36:29.994" v="1683" actId="20577"/>
          <ac:spMkLst>
            <pc:docMk/>
            <pc:sldMk cId="3342968170" sldId="301"/>
            <ac:spMk id="9" creationId="{00000000-0000-0000-0000-000000000000}"/>
          </ac:spMkLst>
        </pc:spChg>
        <pc:spChg chg="mod">
          <ac:chgData name="Reception" userId="35b55093-c411-4cb1-a95f-9258a91e4b5f" providerId="ADAL" clId="{63306F9B-DB51-4FEE-8DC8-E97445CFA1E5}" dt="2023-03-08T22:38:36.690" v="1443" actId="255"/>
          <ac:spMkLst>
            <pc:docMk/>
            <pc:sldMk cId="3342968170" sldId="301"/>
            <ac:spMk id="10" creationId="{00000000-0000-0000-0000-000000000000}"/>
          </ac:spMkLst>
        </pc:spChg>
        <pc:picChg chg="add mod modCrop">
          <ac:chgData name="Reception" userId="35b55093-c411-4cb1-a95f-9258a91e4b5f" providerId="ADAL" clId="{63306F9B-DB51-4FEE-8DC8-E97445CFA1E5}" dt="2023-03-08T22:37:23.012" v="1436" actId="732"/>
          <ac:picMkLst>
            <pc:docMk/>
            <pc:sldMk cId="3342968170" sldId="301"/>
            <ac:picMk id="12" creationId="{BEB10D1A-0596-52CD-048B-ABF4B4CECA8D}"/>
          </ac:picMkLst>
        </pc:picChg>
        <pc:picChg chg="add mod ord modCrop">
          <ac:chgData name="Reception" userId="35b55093-c411-4cb1-a95f-9258a91e4b5f" providerId="ADAL" clId="{63306F9B-DB51-4FEE-8DC8-E97445CFA1E5}" dt="2023-03-08T22:42:08.471" v="1468" actId="732"/>
          <ac:picMkLst>
            <pc:docMk/>
            <pc:sldMk cId="3342968170" sldId="301"/>
            <ac:picMk id="14" creationId="{5E9DF162-9555-9CA8-7B9A-3098C1562049}"/>
          </ac:picMkLst>
        </pc:picChg>
      </pc:sldChg>
      <pc:sldChg chg="addSp delSp new mod ord modClrScheme chgLayout">
        <pc:chgData name="Reception" userId="35b55093-c411-4cb1-a95f-9258a91e4b5f" providerId="ADAL" clId="{63306F9B-DB51-4FEE-8DC8-E97445CFA1E5}" dt="2023-03-14T23:14:25.174" v="2107"/>
        <pc:sldMkLst>
          <pc:docMk/>
          <pc:sldMk cId="33415081" sldId="302"/>
        </pc:sldMkLst>
        <pc:spChg chg="del">
          <ac:chgData name="Reception" userId="35b55093-c411-4cb1-a95f-9258a91e4b5f" providerId="ADAL" clId="{63306F9B-DB51-4FEE-8DC8-E97445CFA1E5}" dt="2023-03-14T23:08:18.496" v="2101" actId="700"/>
          <ac:spMkLst>
            <pc:docMk/>
            <pc:sldMk cId="33415081" sldId="302"/>
            <ac:spMk id="2" creationId="{FF44A37D-6FC3-0C03-27C5-D6C67C7384DD}"/>
          </ac:spMkLst>
        </pc:spChg>
        <pc:spChg chg="del">
          <ac:chgData name="Reception" userId="35b55093-c411-4cb1-a95f-9258a91e4b5f" providerId="ADAL" clId="{63306F9B-DB51-4FEE-8DC8-E97445CFA1E5}" dt="2023-03-14T23:08:18.496" v="2101" actId="700"/>
          <ac:spMkLst>
            <pc:docMk/>
            <pc:sldMk cId="33415081" sldId="302"/>
            <ac:spMk id="3" creationId="{373E9CBA-09B3-F269-CFEE-53EA64A5BD74}"/>
          </ac:spMkLst>
        </pc:spChg>
        <pc:picChg chg="add">
          <ac:chgData name="Reception" userId="35b55093-c411-4cb1-a95f-9258a91e4b5f" providerId="ADAL" clId="{63306F9B-DB51-4FEE-8DC8-E97445CFA1E5}" dt="2023-03-14T23:14:25.174" v="2107"/>
          <ac:picMkLst>
            <pc:docMk/>
            <pc:sldMk cId="33415081" sldId="302"/>
            <ac:picMk id="4" creationId="{7E55204B-59B6-2C68-8192-BEFB57A97B65}"/>
          </ac:picMkLst>
        </pc:picChg>
      </pc:sldChg>
      <pc:sldChg chg="new del">
        <pc:chgData name="Reception" userId="35b55093-c411-4cb1-a95f-9258a91e4b5f" providerId="ADAL" clId="{63306F9B-DB51-4FEE-8DC8-E97445CFA1E5}" dt="2023-03-14T23:03:38.702" v="2093" actId="680"/>
        <pc:sldMkLst>
          <pc:docMk/>
          <pc:sldMk cId="386269800" sldId="302"/>
        </pc:sldMkLst>
      </pc:sldChg>
      <pc:sldChg chg="new del">
        <pc:chgData name="Reception" userId="35b55093-c411-4cb1-a95f-9258a91e4b5f" providerId="ADAL" clId="{63306F9B-DB51-4FEE-8DC8-E97445CFA1E5}" dt="2023-03-14T23:06:21.278" v="2097" actId="680"/>
        <pc:sldMkLst>
          <pc:docMk/>
          <pc:sldMk cId="807051889" sldId="302"/>
        </pc:sldMkLst>
      </pc:sldChg>
      <pc:sldChg chg="new del">
        <pc:chgData name="Reception" userId="35b55093-c411-4cb1-a95f-9258a91e4b5f" providerId="ADAL" clId="{63306F9B-DB51-4FEE-8DC8-E97445CFA1E5}" dt="2023-03-14T23:05:53.125" v="2095" actId="680"/>
        <pc:sldMkLst>
          <pc:docMk/>
          <pc:sldMk cId="1974948644" sldId="302"/>
        </pc:sldMkLst>
      </pc:sldChg>
      <pc:sldChg chg="new del">
        <pc:chgData name="Reception" userId="35b55093-c411-4cb1-a95f-9258a91e4b5f" providerId="ADAL" clId="{63306F9B-DB51-4FEE-8DC8-E97445CFA1E5}" dt="2023-03-14T23:03:36.303" v="2092" actId="680"/>
        <pc:sldMkLst>
          <pc:docMk/>
          <pc:sldMk cId="5712587" sldId="303"/>
        </pc:sldMkLst>
      </pc:sldChg>
      <pc:sldChg chg="addSp modSp mod">
        <pc:chgData name="Reception" userId="35b55093-c411-4cb1-a95f-9258a91e4b5f" providerId="ADAL" clId="{63306F9B-DB51-4FEE-8DC8-E97445CFA1E5}" dt="2023-03-14T23:14:10.345" v="2106" actId="1076"/>
        <pc:sldMkLst>
          <pc:docMk/>
          <pc:sldMk cId="3662424673" sldId="303"/>
        </pc:sldMkLst>
        <pc:picChg chg="add mod">
          <ac:chgData name="Reception" userId="35b55093-c411-4cb1-a95f-9258a91e4b5f" providerId="ADAL" clId="{63306F9B-DB51-4FEE-8DC8-E97445CFA1E5}" dt="2023-03-14T23:14:10.345" v="2106" actId="1076"/>
          <ac:picMkLst>
            <pc:docMk/>
            <pc:sldMk cId="3662424673" sldId="303"/>
            <ac:picMk id="2" creationId="{33F3B7B1-71DA-00C7-CA65-2CB870599B5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0512552"/>
            <a:ext cx="7559040" cy="179831"/>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68840"/>
            <a:ext cx="7559040" cy="744220"/>
          </a:xfrm>
          <a:custGeom>
            <a:avLst/>
            <a:gdLst/>
            <a:ahLst/>
            <a:cxnLst/>
            <a:rect l="l" t="t" r="r" b="b"/>
            <a:pathLst>
              <a:path w="7559040" h="744220">
                <a:moveTo>
                  <a:pt x="0" y="743712"/>
                </a:moveTo>
                <a:lnTo>
                  <a:pt x="7559040" y="743712"/>
                </a:lnTo>
                <a:lnTo>
                  <a:pt x="7559040" y="0"/>
                </a:lnTo>
                <a:lnTo>
                  <a:pt x="0" y="0"/>
                </a:lnTo>
                <a:lnTo>
                  <a:pt x="0" y="743712"/>
                </a:lnTo>
                <a:close/>
              </a:path>
            </a:pathLst>
          </a:custGeom>
          <a:solidFill>
            <a:srgbClr val="13233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rgbClr val="14233C"/>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14233C"/>
                </a:solidFill>
                <a:latin typeface="Gill Sans MT"/>
                <a:cs typeface="Gill Sans MT"/>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14233C"/>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648967"/>
            <a:ext cx="7559040" cy="179831"/>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0" y="10512552"/>
            <a:ext cx="7559040" cy="179831"/>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361018" y="629083"/>
            <a:ext cx="4840813" cy="696594"/>
          </a:xfrm>
          <a:prstGeom prst="rect">
            <a:avLst/>
          </a:prstGeom>
        </p:spPr>
        <p:txBody>
          <a:bodyPr wrap="square" lIns="0" tIns="0" rIns="0" bIns="0">
            <a:spAutoFit/>
          </a:bodyPr>
          <a:lstStyle>
            <a:lvl1pPr>
              <a:defRPr sz="4400" b="0" i="0">
                <a:solidFill>
                  <a:srgbClr val="14233C"/>
                </a:solidFill>
                <a:latin typeface="Gill Sans MT"/>
                <a:cs typeface="Gill Sans MT"/>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hyperlink" Target="mailto:malleemission@outlook.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mailto:judithblackbird@outlook.com" TargetMode="External"/><Relationship Id="rId2" Type="http://schemas.openxmlformats.org/officeDocument/2006/relationships/image" Target="../media/image24.jp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hyperlink" Target="mailto:simonchanctlc@yahoo.com" TargetMode="Externa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hyperlink" Target="mailto:sueallen614@outlook.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 Id="rId6" Type="http://schemas.openxmlformats.org/officeDocument/2006/relationships/hyperlink" Target="mailto:vicar@daylesfordanglican.com" TargetMode="External"/><Relationship Id="rId5" Type="http://schemas.openxmlformats.org/officeDocument/2006/relationships/hyperlink" Target="mailto:info@daylesfordanglican.com" TargetMode="Externa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mailto:reception@bendigoanglican.org.au" TargetMode="External"/><Relationship Id="rId2" Type="http://schemas.openxmlformats.org/officeDocument/2006/relationships/image" Target="../media/image38.jpg"/><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hyperlink" Target="mailto:mdo@bendigoanglican.org.a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hyperlink" Target="mailto:phil@christchurchechuca.org" TargetMode="External"/><Relationship Id="rId2" Type="http://schemas.openxmlformats.org/officeDocument/2006/relationships/image" Target="../media/image40.jpg"/><Relationship Id="rId1" Type="http://schemas.openxmlformats.org/officeDocument/2006/relationships/slideLayout" Target="../slideLayouts/slideLayout5.xml"/><Relationship Id="rId6" Type="http://schemas.openxmlformats.org/officeDocument/2006/relationships/hyperlink" Target="http://www.christchurchechuca.org/" TargetMode="External"/><Relationship Id="rId5" Type="http://schemas.openxmlformats.org/officeDocument/2006/relationships/hyperlink" Target="mailto:info@christchurchechuca.org" TargetMode="Externa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 Id="rId5" Type="http://schemas.openxmlformats.org/officeDocument/2006/relationships/hyperlink" Target="mailto:elmoreanglicanparish@gmail.com" TargetMode="Externa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5.xml"/><Relationship Id="rId5" Type="http://schemas.openxmlformats.org/officeDocument/2006/relationships/hyperlink" Target="mailto:shannonsmith11@gmail.com" TargetMode="Externa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5.xml"/><Relationship Id="rId6" Type="http://schemas.openxmlformats.org/officeDocument/2006/relationships/hyperlink" Target="mailto:dale.barclay@gmail.com"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53.jpg"/><Relationship Id="rId1" Type="http://schemas.openxmlformats.org/officeDocument/2006/relationships/slideLayout" Target="../slideLayouts/slideLayout5.xml"/><Relationship Id="rId6" Type="http://schemas.openxmlformats.org/officeDocument/2006/relationships/hyperlink" Target="http://www.bendigohealth.org.au/" TargetMode="External"/><Relationship Id="rId5" Type="http://schemas.openxmlformats.org/officeDocument/2006/relationships/hyperlink" Target="mailto:klunney@bendigohealth.org.au" TargetMode="External"/><Relationship Id="rId4" Type="http://schemas.openxmlformats.org/officeDocument/2006/relationships/hyperlink" Target="mailto:terrytempler@gmail.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 Id="rId5" Type="http://schemas.openxmlformats.org/officeDocument/2006/relationships/hyperlink" Target="mailto:reception@bendigoanglican.org.au" TargetMode="Externa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hyperlink" Target="mailto:riversidevenerable@gmail.com" TargetMode="External"/><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5.xml"/><Relationship Id="rId5" Type="http://schemas.openxmlformats.org/officeDocument/2006/relationships/hyperlink" Target="mailto:maldoninglewood@gmail.com" TargetMode="Externa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5.xml"/><Relationship Id="rId6" Type="http://schemas.openxmlformats.org/officeDocument/2006/relationships/hyperlink" Target="http://www.stmaryskangarooflat.com/" TargetMode="External"/><Relationship Id="rId5" Type="http://schemas.openxmlformats.org/officeDocument/2006/relationships/hyperlink" Target="mailto:anglicankf8@bigpond.com" TargetMode="Externa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5.xml"/><Relationship Id="rId5" Type="http://schemas.openxmlformats.org/officeDocument/2006/relationships/hyperlink" Target="mailto:gannawarra.anglican@gmail.com"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hyperlink" Target="mailto:minister.kyabramanglican@gmail.com" TargetMode="External"/><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hyperlink" Target="mailto:Office.kyabramanglican@gmail.com" TargetMode="External"/><Relationship Id="rId5" Type="http://schemas.openxmlformats.org/officeDocument/2006/relationships/hyperlink" Target="http://www.kyabramanglican.org.au/" TargetMode="Externa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hyperlink" Target="http://www.kynetonanglicans.org/" TargetMode="External"/><Relationship Id="rId3" Type="http://schemas.openxmlformats.org/officeDocument/2006/relationships/image" Target="../media/image74.jpg"/><Relationship Id="rId7" Type="http://schemas.openxmlformats.org/officeDocument/2006/relationships/hyperlink" Target="mailto:kyneton.anglicans@gmail.com" TargetMode="External"/><Relationship Id="rId2" Type="http://schemas.openxmlformats.org/officeDocument/2006/relationships/image" Target="../media/image73.jp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27.png"/><Relationship Id="rId4" Type="http://schemas.openxmlformats.org/officeDocument/2006/relationships/image" Target="../media/image75.png"/><Relationship Id="rId9" Type="http://schemas.openxmlformats.org/officeDocument/2006/relationships/hyperlink" Target="mailto:revd.wayne.landford@gmail.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hyperlink" Target="mailto:maldoninglewood@gmail.com" TargetMode="External"/><Relationship Id="rId5" Type="http://schemas.openxmlformats.org/officeDocument/2006/relationships/hyperlink" Target="mailto:maldonnewsteadap@gmail.com" TargetMode="Externa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5.xml"/><Relationship Id="rId6" Type="http://schemas.openxmlformats.org/officeDocument/2006/relationships/hyperlink" Target="mailto:maryborough.anglican@outlook.com"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bendigo.vic.gov.au/" TargetMode="External"/><Relationship Id="rId3" Type="http://schemas.openxmlformats.org/officeDocument/2006/relationships/image" Target="../media/image85.png"/><Relationship Id="rId7" Type="http://schemas.openxmlformats.org/officeDocument/2006/relationships/hyperlink" Target="mailto:fiona@ministreebendigo.org.au" TargetMode="External"/><Relationship Id="rId2" Type="http://schemas.openxmlformats.org/officeDocument/2006/relationships/image" Target="../media/image84.jpg"/><Relationship Id="rId1" Type="http://schemas.openxmlformats.org/officeDocument/2006/relationships/slideLayout" Target="../slideLayouts/slideLayout5.xml"/><Relationship Id="rId6" Type="http://schemas.openxmlformats.org/officeDocument/2006/relationships/hyperlink" Target="mailto:tracey@ministreebendigo.org.au" TargetMode="External"/><Relationship Id="rId5" Type="http://schemas.openxmlformats.org/officeDocument/2006/relationships/image" Target="../media/image86.png"/><Relationship Id="rId4" Type="http://schemas.openxmlformats.org/officeDocument/2006/relationships/image" Target="../media/image27.png"/><Relationship Id="rId9"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5.xml"/><Relationship Id="rId5" Type="http://schemas.openxmlformats.org/officeDocument/2006/relationships/hyperlink" Target="mailto:mdo@bendigoanglican.org.au" TargetMode="Externa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xml"/><Relationship Id="rId5" Type="http://schemas.openxmlformats.org/officeDocument/2006/relationships/hyperlink" Target="mailto:simon@mooroopnaanglican.com" TargetMode="Externa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hyperlink" Target="mailto:srebrenka@mypilgrimsway.com" TargetMode="External"/><Relationship Id="rId2" Type="http://schemas.openxmlformats.org/officeDocument/2006/relationships/image" Target="../media/image94.jpg"/><Relationship Id="rId1" Type="http://schemas.openxmlformats.org/officeDocument/2006/relationships/slideLayout" Target="../slideLayouts/slideLayout5.xml"/><Relationship Id="rId6" Type="http://schemas.openxmlformats.org/officeDocument/2006/relationships/hyperlink" Target="http://www.mypilgrimsway.org/"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5.xml"/><Relationship Id="rId6" Type="http://schemas.openxmlformats.org/officeDocument/2006/relationships/hyperlink" Target="mailto:reception@bendigoanglican.org.au"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5.xml"/><Relationship Id="rId5" Type="http://schemas.openxmlformats.org/officeDocument/2006/relationships/hyperlink" Target="mailto:rector@malleeanglican.org.au" TargetMode="External"/><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5.xml"/><Relationship Id="rId5" Type="http://schemas.openxmlformats.org/officeDocument/2006/relationships/hyperlink" Target="mailto:sueallen614@outlook.com" TargetMode="External"/><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hyperlink" Target="http://www.bendigoanglican.org.au/" TargetMode="External"/><Relationship Id="rId5" Type="http://schemas.openxmlformats.org/officeDocument/2006/relationships/hyperlink" Target="mailto:reception@bendigoanglican.org.au" TargetMode="Externa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hyperlink" Target="mailto:mather_bertram@hotmail.com" TargetMode="External"/><Relationship Id="rId2" Type="http://schemas.openxmlformats.org/officeDocument/2006/relationships/image" Target="../media/image111.jpg"/><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27.png"/><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hyperlink" Target="mailto:trev@southeastbendigo.com" TargetMode="External"/><Relationship Id="rId3" Type="http://schemas.openxmlformats.org/officeDocument/2006/relationships/image" Target="../media/image116.jpg"/><Relationship Id="rId7" Type="http://schemas.openxmlformats.org/officeDocument/2006/relationships/hyperlink" Target="mailto:office@southeastbendigo.com" TargetMode="External"/><Relationship Id="rId2" Type="http://schemas.openxmlformats.org/officeDocument/2006/relationships/image" Target="../media/image115.jpg"/><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27.png"/><Relationship Id="rId10" Type="http://schemas.openxmlformats.org/officeDocument/2006/relationships/hyperlink" Target="mailto:andy@southeastbendigo.com" TargetMode="External"/><Relationship Id="rId4" Type="http://schemas.openxmlformats.org/officeDocument/2006/relationships/image" Target="../media/image117.png"/><Relationship Id="rId9" Type="http://schemas.openxmlformats.org/officeDocument/2006/relationships/hyperlink" Target="mailto:karen@southeastbendigo.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5.xml"/><Relationship Id="rId6" Type="http://schemas.openxmlformats.org/officeDocument/2006/relationships/hyperlink" Target="mailto:bms3478@hotmail.com" TargetMode="External"/><Relationship Id="rId5" Type="http://schemas.openxmlformats.org/officeDocument/2006/relationships/hyperlink" Target="mailto:riversidevenerable@gmail.com" TargetMode="External"/><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5.xml"/><Relationship Id="rId6" Type="http://schemas.openxmlformats.org/officeDocument/2006/relationships/hyperlink" Target="mailto:strathfieldsayechurch@outlook.com" TargetMode="External"/><Relationship Id="rId5" Type="http://schemas.openxmlformats.org/officeDocument/2006/relationships/image" Target="../media/image124.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hyperlink" Target="mailto:malleemission@outlook.com" TargetMode="External"/><Relationship Id="rId5" Type="http://schemas.openxmlformats.org/officeDocument/2006/relationships/hyperlink" Target="mailto:office@aposs.org.au" TargetMode="External"/><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hyperlink" Target="mailto:anglicansh@bigpond.com" TargetMode="External"/><Relationship Id="rId4" Type="http://schemas.openxmlformats.org/officeDocument/2006/relationships/hyperlink" Target="http://www.anglicanswanhill.com.a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5.xml"/><Relationship Id="rId5" Type="http://schemas.openxmlformats.org/officeDocument/2006/relationships/hyperlink" Target="mailto:info@allsaintstatura.org.au" TargetMode="External"/><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8" Type="http://schemas.openxmlformats.org/officeDocument/2006/relationships/hyperlink" Target="mailto:peterdyke29@gmail.com" TargetMode="External"/><Relationship Id="rId3" Type="http://schemas.openxmlformats.org/officeDocument/2006/relationships/image" Target="../media/image134.jpg"/><Relationship Id="rId7" Type="http://schemas.openxmlformats.org/officeDocument/2006/relationships/image" Target="../media/image136.png"/><Relationship Id="rId2" Type="http://schemas.openxmlformats.org/officeDocument/2006/relationships/image" Target="../media/image133.jp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135.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5.xml"/><Relationship Id="rId6" Type="http://schemas.openxmlformats.org/officeDocument/2006/relationships/hyperlink" Target="http://www.woodendanglican.org.au/" TargetMode="External"/><Relationship Id="rId5" Type="http://schemas.openxmlformats.org/officeDocument/2006/relationships/image" Target="../media/image140.png"/><Relationship Id="rId4" Type="http://schemas.openxmlformats.org/officeDocument/2006/relationships/image" Target="../media/image139.png"/></Relationships>
</file>

<file path=ppt/slides/_rels/slide4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43.png"/><Relationship Id="rId4" Type="http://schemas.openxmlformats.org/officeDocument/2006/relationships/hyperlink" Target="mailto:reception@bendigoanglican.org.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5" Type="http://schemas.openxmlformats.org/officeDocument/2006/relationships/hyperlink" Target="mailto:bishoppa@bendigoanglican.org.au"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hyperlink" Target="mailto:ebarkla58@gmail.com"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6" Type="http://schemas.openxmlformats.org/officeDocument/2006/relationships/hyperlink" Target="http://www.bendigonorth.com/" TargetMode="External"/><Relationship Id="rId5" Type="http://schemas.openxmlformats.org/officeDocument/2006/relationships/hyperlink" Target="mailto:bendigonorth@gmail.com"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hyperlink" Target="http://www.castlemaineanglican.org/" TargetMode="External"/><Relationship Id="rId5" Type="http://schemas.openxmlformats.org/officeDocument/2006/relationships/hyperlink" Target="mailto:castlemaineanglican@bigpond.com"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mailto:dean@stpaulsbendigo.org.au" TargetMode="External"/><Relationship Id="rId4" Type="http://schemas.openxmlformats.org/officeDocument/2006/relationships/hyperlink" Target="mailto:office@stpaulsbendigo.org.au"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59040" cy="1661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768840"/>
            <a:ext cx="7559040" cy="923925"/>
          </a:xfrm>
          <a:custGeom>
            <a:avLst/>
            <a:gdLst/>
            <a:ahLst/>
            <a:cxnLst/>
            <a:rect l="l" t="t" r="r" b="b"/>
            <a:pathLst>
              <a:path w="7559040" h="923925">
                <a:moveTo>
                  <a:pt x="0" y="923544"/>
                </a:moveTo>
                <a:lnTo>
                  <a:pt x="7559040" y="923544"/>
                </a:lnTo>
                <a:lnTo>
                  <a:pt x="7559040" y="0"/>
                </a:lnTo>
                <a:lnTo>
                  <a:pt x="0" y="0"/>
                </a:lnTo>
                <a:lnTo>
                  <a:pt x="0" y="923544"/>
                </a:lnTo>
                <a:close/>
              </a:path>
            </a:pathLst>
          </a:custGeom>
          <a:solidFill>
            <a:srgbClr val="183A5F"/>
          </a:solidFill>
        </p:spPr>
        <p:txBody>
          <a:bodyPr wrap="square" lIns="0" tIns="0" rIns="0" bIns="0" rtlCol="0"/>
          <a:lstStyle/>
          <a:p>
            <a:endParaRPr/>
          </a:p>
        </p:txBody>
      </p:sp>
      <p:sp>
        <p:nvSpPr>
          <p:cNvPr id="4" name="object 4"/>
          <p:cNvSpPr txBox="1"/>
          <p:nvPr/>
        </p:nvSpPr>
        <p:spPr>
          <a:xfrm>
            <a:off x="3534343" y="9941659"/>
            <a:ext cx="94043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Century Gothic"/>
                <a:cs typeface="Century Gothic"/>
              </a:rPr>
              <a:t>202</a:t>
            </a:r>
            <a:r>
              <a:rPr lang="en-US" sz="3200" b="1" spc="5" dirty="0">
                <a:solidFill>
                  <a:srgbClr val="FFFFFF"/>
                </a:solidFill>
                <a:latin typeface="Century Gothic"/>
                <a:cs typeface="Century Gothic"/>
              </a:rPr>
              <a:t>3</a:t>
            </a:r>
            <a:endParaRPr sz="3200" dirty="0">
              <a:latin typeface="Century Gothic"/>
              <a:cs typeface="Century Gothic"/>
            </a:endParaRPr>
          </a:p>
        </p:txBody>
      </p:sp>
      <p:sp>
        <p:nvSpPr>
          <p:cNvPr id="5" name="object 5"/>
          <p:cNvSpPr/>
          <p:nvPr/>
        </p:nvSpPr>
        <p:spPr>
          <a:xfrm>
            <a:off x="842772" y="367296"/>
            <a:ext cx="5911809" cy="2317991"/>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562483" y="8203677"/>
            <a:ext cx="6433820" cy="1245235"/>
          </a:xfrm>
          <a:prstGeom prst="rect">
            <a:avLst/>
          </a:prstGeom>
        </p:spPr>
        <p:txBody>
          <a:bodyPr vert="horz" wrap="square" lIns="0" tIns="13335" rIns="0" bIns="0" rtlCol="0">
            <a:spAutoFit/>
          </a:bodyPr>
          <a:lstStyle/>
          <a:p>
            <a:pPr marL="12700">
              <a:lnSpc>
                <a:spcPct val="100000"/>
              </a:lnSpc>
              <a:spcBef>
                <a:spcPts val="105"/>
              </a:spcBef>
            </a:pPr>
            <a:r>
              <a:rPr sz="8000" spc="-85" dirty="0">
                <a:solidFill>
                  <a:srgbClr val="183A5F"/>
                </a:solidFill>
                <a:latin typeface="Gill Sans MT"/>
                <a:cs typeface="Gill Sans MT"/>
              </a:rPr>
              <a:t>PRAYER</a:t>
            </a:r>
            <a:r>
              <a:rPr sz="8000" spc="-570" dirty="0">
                <a:solidFill>
                  <a:srgbClr val="183A5F"/>
                </a:solidFill>
                <a:latin typeface="Gill Sans MT"/>
                <a:cs typeface="Gill Sans MT"/>
              </a:rPr>
              <a:t> </a:t>
            </a:r>
            <a:r>
              <a:rPr sz="8000" spc="-345" dirty="0">
                <a:solidFill>
                  <a:srgbClr val="183A5F"/>
                </a:solidFill>
                <a:latin typeface="Gill Sans MT"/>
                <a:cs typeface="Gill Sans MT"/>
              </a:rPr>
              <a:t>DIARY</a:t>
            </a:r>
            <a:endParaRPr sz="8000">
              <a:latin typeface="Gill Sans MT"/>
              <a:cs typeface="Gill Sans MT"/>
            </a:endParaRPr>
          </a:p>
        </p:txBody>
      </p:sp>
      <p:sp>
        <p:nvSpPr>
          <p:cNvPr id="7" name="object 7"/>
          <p:cNvSpPr/>
          <p:nvPr/>
        </p:nvSpPr>
        <p:spPr>
          <a:xfrm>
            <a:off x="0" y="2900171"/>
            <a:ext cx="7559040" cy="53568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ass, tree, outdoor, building&#10;&#10;Description automatically generated">
            <a:extLst>
              <a:ext uri="{FF2B5EF4-FFF2-40B4-BE49-F238E27FC236}">
                <a16:creationId xmlns:a16="http://schemas.microsoft.com/office/drawing/2014/main" id="{949350EE-0A17-5638-645C-FA877DF3A203}"/>
              </a:ext>
            </a:extLst>
          </p:cNvPr>
          <p:cNvPicPr>
            <a:picLocks noChangeAspect="1"/>
          </p:cNvPicPr>
          <p:nvPr/>
        </p:nvPicPr>
        <p:blipFill rotWithShape="1">
          <a:blip r:embed="rId2">
            <a:extLst>
              <a:ext uri="{28A0092B-C50C-407E-A947-70E740481C1C}">
                <a14:useLocalDpi xmlns:a14="http://schemas.microsoft.com/office/drawing/2010/main" val="0"/>
              </a:ext>
            </a:extLst>
          </a:blip>
          <a:srcRect t="35145" b="-21722"/>
          <a:stretch/>
        </p:blipFill>
        <p:spPr>
          <a:xfrm rot="10800000">
            <a:off x="0" y="-565706"/>
            <a:ext cx="7556500" cy="2254806"/>
          </a:xfrm>
          <a:prstGeom prst="rect">
            <a:avLst/>
          </a:prstGeom>
        </p:spPr>
      </p:pic>
      <p:pic>
        <p:nvPicPr>
          <p:cNvPr id="11" name="Picture 10" descr="A person standing in front of a body of water&#10;&#10;Description automatically generated with medium confidence">
            <a:extLst>
              <a:ext uri="{FF2B5EF4-FFF2-40B4-BE49-F238E27FC236}">
                <a16:creationId xmlns:a16="http://schemas.microsoft.com/office/drawing/2014/main" id="{93E957FB-61A5-E9D1-2196-EC0F5DC4C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22" y="7175500"/>
            <a:ext cx="2364227" cy="2853405"/>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 North </a:t>
            </a:r>
            <a:r>
              <a:rPr sz="1400" b="1" spc="-5" dirty="0">
                <a:solidFill>
                  <a:srgbClr val="FFFFFF"/>
                </a:solidFill>
                <a:latin typeface="Century Gothic"/>
                <a:cs typeface="Century Gothic"/>
              </a:rPr>
              <a:t>West</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Australia</a:t>
            </a:r>
            <a:endParaRPr sz="1400">
              <a:latin typeface="Century Gothic"/>
              <a:cs typeface="Century Gothic"/>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6</a:t>
            </a:r>
            <a:endParaRPr sz="2300">
              <a:latin typeface="Century Gothic"/>
              <a:cs typeface="Century Gothic"/>
            </a:endParaRPr>
          </a:p>
        </p:txBody>
      </p:sp>
      <p:sp>
        <p:nvSpPr>
          <p:cNvPr id="8" name="object 8"/>
          <p:cNvSpPr txBox="1"/>
          <p:nvPr/>
        </p:nvSpPr>
        <p:spPr>
          <a:xfrm>
            <a:off x="4322726" y="664495"/>
            <a:ext cx="3403600" cy="722633"/>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Central</a:t>
            </a:r>
            <a:r>
              <a:rPr sz="2300" spc="-70" dirty="0">
                <a:solidFill>
                  <a:srgbClr val="FFFFFF"/>
                </a:solidFill>
                <a:latin typeface="Century Gothic"/>
                <a:cs typeface="Century Gothic"/>
              </a:rPr>
              <a:t> </a:t>
            </a:r>
            <a:r>
              <a:rPr sz="2300" spc="10" dirty="0">
                <a:solidFill>
                  <a:srgbClr val="FFFFFF"/>
                </a:solidFill>
                <a:latin typeface="Century Gothic"/>
                <a:cs typeface="Century Gothic"/>
              </a:rPr>
              <a:t>Mallee</a:t>
            </a:r>
            <a:r>
              <a:rPr lang="en-US" sz="2300" spc="10" dirty="0">
                <a:solidFill>
                  <a:srgbClr val="FFFFFF"/>
                </a:solidFill>
                <a:latin typeface="Century Gothic"/>
                <a:cs typeface="Century Gothic"/>
              </a:rPr>
              <a:t> Cooperating Parish</a:t>
            </a:r>
            <a:endParaRPr sz="2300" dirty="0">
              <a:latin typeface="Century Gothic"/>
              <a:cs typeface="Century Gothic"/>
            </a:endParaRPr>
          </a:p>
        </p:txBody>
      </p:sp>
      <p:sp>
        <p:nvSpPr>
          <p:cNvPr id="9" name="object 9"/>
          <p:cNvSpPr txBox="1"/>
          <p:nvPr/>
        </p:nvSpPr>
        <p:spPr>
          <a:xfrm>
            <a:off x="347223" y="1764413"/>
            <a:ext cx="7019925" cy="6923755"/>
          </a:xfrm>
          <a:prstGeom prst="rect">
            <a:avLst/>
          </a:prstGeom>
        </p:spPr>
        <p:txBody>
          <a:bodyPr vert="horz" wrap="square" lIns="0" tIns="90170" rIns="0" bIns="0" rtlCol="0">
            <a:spAutoFit/>
          </a:bodyPr>
          <a:lstStyle/>
          <a:p>
            <a:pPr marR="158115" algn="r">
              <a:lnSpc>
                <a:spcPct val="100000"/>
              </a:lnSpc>
              <a:spcBef>
                <a:spcPts val="710"/>
              </a:spcBef>
            </a:pPr>
            <a:r>
              <a:rPr sz="1600" spc="-5" dirty="0">
                <a:solidFill>
                  <a:srgbClr val="2E5496"/>
                </a:solidFill>
                <a:latin typeface="Century Gothic"/>
                <a:cs typeface="Century Gothic"/>
              </a:rPr>
              <a:t>Including: Ouyen, </a:t>
            </a:r>
            <a:r>
              <a:rPr sz="1600" spc="-10" dirty="0">
                <a:solidFill>
                  <a:srgbClr val="2E5496"/>
                </a:solidFill>
                <a:latin typeface="Century Gothic"/>
                <a:cs typeface="Century Gothic"/>
              </a:rPr>
              <a:t>Underbool,</a:t>
            </a:r>
            <a:r>
              <a:rPr sz="1600" spc="25" dirty="0">
                <a:solidFill>
                  <a:srgbClr val="2E5496"/>
                </a:solidFill>
                <a:latin typeface="Century Gothic"/>
                <a:cs typeface="Century Gothic"/>
              </a:rPr>
              <a:t> </a:t>
            </a:r>
            <a:r>
              <a:rPr sz="1600" spc="-10" dirty="0">
                <a:solidFill>
                  <a:srgbClr val="2E5496"/>
                </a:solidFill>
                <a:latin typeface="Century Gothic"/>
                <a:cs typeface="Century Gothic"/>
              </a:rPr>
              <a:t>Walpeup,</a:t>
            </a:r>
            <a:endParaRPr sz="1600" dirty="0">
              <a:latin typeface="Century Gothic"/>
              <a:cs typeface="Century Gothic"/>
            </a:endParaRPr>
          </a:p>
          <a:p>
            <a:pPr marL="1979295" marR="158115" indent="-1862455" algn="r">
              <a:lnSpc>
                <a:spcPts val="1730"/>
              </a:lnSpc>
              <a:spcBef>
                <a:spcPts val="830"/>
              </a:spcBef>
            </a:pPr>
            <a:r>
              <a:rPr sz="1600" spc="-10" dirty="0">
                <a:solidFill>
                  <a:srgbClr val="2E5496"/>
                </a:solidFill>
                <a:latin typeface="Century Gothic"/>
                <a:cs typeface="Century Gothic"/>
              </a:rPr>
              <a:t>Patchewollock </a:t>
            </a:r>
            <a:r>
              <a:rPr sz="1600" spc="-5" dirty="0">
                <a:solidFill>
                  <a:srgbClr val="2E5496"/>
                </a:solidFill>
                <a:latin typeface="Century Gothic"/>
                <a:cs typeface="Century Gothic"/>
              </a:rPr>
              <a:t>and </a:t>
            </a:r>
            <a:r>
              <a:rPr sz="1600" dirty="0">
                <a:solidFill>
                  <a:srgbClr val="2E5496"/>
                </a:solidFill>
                <a:latin typeface="Century Gothic"/>
                <a:cs typeface="Century Gothic"/>
              </a:rPr>
              <a:t>Murrayville</a:t>
            </a:r>
            <a:r>
              <a:rPr sz="1600" spc="-5" dirty="0">
                <a:solidFill>
                  <a:srgbClr val="2E5496"/>
                </a:solidFill>
                <a:latin typeface="Century Gothic"/>
                <a:cs typeface="Century Gothic"/>
              </a:rPr>
              <a:t>.</a:t>
            </a:r>
            <a:endParaRPr sz="1600" dirty="0">
              <a:latin typeface="Century Gothic"/>
              <a:cs typeface="Century Gothic"/>
            </a:endParaRPr>
          </a:p>
          <a:p>
            <a:pPr marL="12700">
              <a:lnSpc>
                <a:spcPct val="100000"/>
              </a:lnSpc>
              <a:spcBef>
                <a:spcPts val="95"/>
              </a:spcBef>
            </a:pPr>
            <a:r>
              <a:rPr lang="en-AU" sz="2000" b="1" dirty="0">
                <a:solidFill>
                  <a:srgbClr val="000000"/>
                </a:solidFill>
                <a:effectLst/>
                <a:latin typeface="Century Gothic" panose="020B0502020202020204" pitchFamily="34" charset="0"/>
                <a:ea typeface="Times New Roman" panose="02020603050405020304" pitchFamily="18" charset="0"/>
              </a:rPr>
              <a:t>Rev'd Steve </a:t>
            </a:r>
            <a:r>
              <a:rPr lang="en-AU" sz="2000" b="1" dirty="0" err="1">
                <a:solidFill>
                  <a:srgbClr val="000000"/>
                </a:solidFill>
                <a:effectLst/>
                <a:latin typeface="Century Gothic" panose="020B0502020202020204" pitchFamily="34" charset="0"/>
                <a:ea typeface="Times New Roman" panose="02020603050405020304" pitchFamily="18" charset="0"/>
              </a:rPr>
              <a:t>Weickhardt</a:t>
            </a:r>
            <a:r>
              <a:rPr lang="en-AU" sz="2000" b="1" dirty="0">
                <a:solidFill>
                  <a:srgbClr val="000000"/>
                </a:solidFill>
                <a:effectLst/>
                <a:latin typeface="Century Gothic" panose="020B0502020202020204" pitchFamily="34" charset="0"/>
                <a:ea typeface="Times New Roman" panose="02020603050405020304" pitchFamily="18" charset="0"/>
              </a:rPr>
              <a:t> (Mallee </a:t>
            </a:r>
            <a:r>
              <a:rPr lang="en-AU" sz="2000" b="1" dirty="0" err="1">
                <a:solidFill>
                  <a:srgbClr val="000000"/>
                </a:solidFill>
                <a:effectLst/>
                <a:latin typeface="Century Gothic" panose="020B0502020202020204" pitchFamily="34" charset="0"/>
                <a:ea typeface="Times New Roman" panose="02020603050405020304" pitchFamily="18" charset="0"/>
              </a:rPr>
              <a:t>Missioner</a:t>
            </a:r>
            <a:r>
              <a:rPr lang="en-AU" sz="2000" b="1" dirty="0">
                <a:solidFill>
                  <a:srgbClr val="000000"/>
                </a:solidFill>
                <a:effectLst/>
                <a:latin typeface="Century Gothic" panose="020B0502020202020204" pitchFamily="34" charset="0"/>
                <a:ea typeface="Times New Roman" panose="02020603050405020304" pitchFamily="18" charset="0"/>
              </a:rPr>
              <a:t>)</a:t>
            </a:r>
            <a:endParaRPr sz="2000" b="1" dirty="0">
              <a:latin typeface="Century Gothic" panose="020B0502020202020204" pitchFamily="34" charset="0"/>
              <a:cs typeface="Century Gothic"/>
            </a:endParaRPr>
          </a:p>
          <a:p>
            <a:pPr marL="12700">
              <a:lnSpc>
                <a:spcPct val="100000"/>
              </a:lnSpc>
            </a:pPr>
            <a:endParaRPr lang="en-US" sz="1800" spc="1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lang="en-AU" sz="1600" dirty="0">
                <a:solidFill>
                  <a:srgbClr val="000000"/>
                </a:solidFill>
                <a:effectLst/>
                <a:latin typeface="Georgia" panose="02040502050405020303" pitchFamily="18" charset="0"/>
                <a:ea typeface="Times New Roman" panose="02020603050405020304" pitchFamily="18" charset="0"/>
              </a:rPr>
              <a:t>Our reconciliation with our heavenly Father, strong hope in the risen Jesus, and the gift of the Holy Spirit</a:t>
            </a:r>
            <a:r>
              <a:rPr lang="en-AU" sz="1600" spc="-10" dirty="0">
                <a:latin typeface="Georgia" panose="02040502050405020303" pitchFamily="18" charset="0"/>
                <a:cs typeface="Georgia"/>
              </a:rPr>
              <a:t>;</a:t>
            </a:r>
            <a:endParaRPr lang="en-AU" sz="1600" dirty="0">
              <a:latin typeface="Georgia" panose="02040502050405020303" pitchFamily="18" charset="0"/>
              <a:cs typeface="Georgia"/>
            </a:endParaRPr>
          </a:p>
          <a:p>
            <a:pPr marL="469900" indent="-457834">
              <a:lnSpc>
                <a:spcPct val="100000"/>
              </a:lnSpc>
              <a:spcBef>
                <a:spcPts val="610"/>
              </a:spcBef>
              <a:buAutoNum type="arabicPeriod"/>
              <a:tabLst>
                <a:tab pos="469900" algn="l"/>
                <a:tab pos="470534" algn="l"/>
              </a:tabLst>
            </a:pPr>
            <a:r>
              <a:rPr lang="en-AU" sz="1600" dirty="0">
                <a:solidFill>
                  <a:srgbClr val="000000"/>
                </a:solidFill>
                <a:effectLst/>
                <a:latin typeface="Georgia" panose="02040502050405020303" pitchFamily="18" charset="0"/>
                <a:ea typeface="Times New Roman" panose="02020603050405020304" pitchFamily="18" charset="0"/>
              </a:rPr>
              <a:t>The strong links our congregations have in the surrounding community to connect and invite into relationship with Jesus</a:t>
            </a:r>
            <a:r>
              <a:rPr lang="en-AU" sz="1600" spc="-10" dirty="0">
                <a:latin typeface="Georgia" panose="02040502050405020303" pitchFamily="18" charset="0"/>
                <a:cs typeface="Georgia"/>
              </a:rPr>
              <a:t>;</a:t>
            </a:r>
            <a:endParaRPr lang="en-AU" sz="1600" dirty="0">
              <a:latin typeface="Georgia" panose="02040502050405020303" pitchFamily="18" charset="0"/>
              <a:cs typeface="Georgia"/>
            </a:endParaRPr>
          </a:p>
          <a:p>
            <a:pPr marL="469900" marR="217170" indent="-457834">
              <a:lnSpc>
                <a:spcPts val="1730"/>
              </a:lnSpc>
              <a:spcBef>
                <a:spcPts val="815"/>
              </a:spcBef>
              <a:buAutoNum type="arabicPeriod"/>
              <a:tabLst>
                <a:tab pos="469900" algn="l"/>
                <a:tab pos="470534" algn="l"/>
              </a:tabLst>
            </a:pPr>
            <a:r>
              <a:rPr lang="en-AU" sz="1600" dirty="0">
                <a:solidFill>
                  <a:srgbClr val="000000"/>
                </a:solidFill>
                <a:effectLst/>
                <a:latin typeface="Georgia" panose="02040502050405020303" pitchFamily="18" charset="0"/>
                <a:ea typeface="Times New Roman" panose="02020603050405020304" pitchFamily="18" charset="0"/>
              </a:rPr>
              <a:t>New ways of doing ministry to people who have not heard the Good News of Jesus</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a:lnSpc>
                <a:spcPct val="100000"/>
              </a:lnSpc>
              <a:spcBef>
                <a:spcPts val="45"/>
              </a:spcBef>
            </a:pPr>
            <a:endParaRPr sz="2150" dirty="0">
              <a:latin typeface="Georgia"/>
              <a:cs typeface="Georgia"/>
            </a:endParaRPr>
          </a:p>
          <a:p>
            <a:pPr marL="12700">
              <a:lnSpc>
                <a:spcPct val="100000"/>
              </a:lnSpc>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123189" indent="-457200">
              <a:lnSpc>
                <a:spcPts val="1730"/>
              </a:lnSpc>
              <a:spcBef>
                <a:spcPts val="620"/>
              </a:spcBef>
              <a:buAutoNum type="arabicPeriod"/>
              <a:tabLst>
                <a:tab pos="469900" algn="l"/>
                <a:tab pos="470534" algn="l"/>
              </a:tabLst>
            </a:pPr>
            <a:r>
              <a:rPr lang="en-AU" sz="1600" dirty="0">
                <a:solidFill>
                  <a:srgbClr val="000000"/>
                </a:solidFill>
                <a:effectLst/>
                <a:latin typeface="Georgia" panose="02040502050405020303" pitchFamily="18" charset="0"/>
                <a:ea typeface="Times New Roman" panose="02020603050405020304" pitchFamily="18" charset="0"/>
              </a:rPr>
              <a:t>Confidence and hope in sharing the Good News of Jesus</a:t>
            </a:r>
            <a:r>
              <a:rPr lang="en-AU" sz="1600" spc="-10" dirty="0">
                <a:latin typeface="Georgia" panose="02040502050405020303" pitchFamily="18" charset="0"/>
                <a:cs typeface="Georgia"/>
              </a:rPr>
              <a:t>;</a:t>
            </a:r>
            <a:endParaRPr lang="en-AU" sz="1600" dirty="0">
              <a:latin typeface="Georgia" panose="02040502050405020303" pitchFamily="18" charset="0"/>
              <a:cs typeface="Georgia"/>
            </a:endParaRPr>
          </a:p>
          <a:p>
            <a:pPr marL="469900" marR="5080" indent="-457834">
              <a:lnSpc>
                <a:spcPts val="1730"/>
              </a:lnSpc>
              <a:spcBef>
                <a:spcPts val="800"/>
              </a:spcBef>
              <a:buAutoNum type="arabicPeriod"/>
              <a:tabLst>
                <a:tab pos="469900" algn="l"/>
                <a:tab pos="470534" algn="l"/>
              </a:tabLst>
            </a:pPr>
            <a:r>
              <a:rPr lang="en-AU" sz="1600" dirty="0">
                <a:solidFill>
                  <a:srgbClr val="000000"/>
                </a:solidFill>
                <a:effectLst/>
                <a:latin typeface="Georgia" panose="02040502050405020303" pitchFamily="18" charset="0"/>
                <a:ea typeface="Times New Roman" panose="02020603050405020304" pitchFamily="18" charset="0"/>
              </a:rPr>
              <a:t>Care and kindness for the isolated and vulnerable in our community</a:t>
            </a:r>
            <a:r>
              <a:rPr lang="en-AU" sz="1600" spc="-5" dirty="0">
                <a:latin typeface="Georgia" panose="02040502050405020303" pitchFamily="18" charset="0"/>
                <a:cs typeface="Georgia"/>
              </a:rPr>
              <a:t>;</a:t>
            </a:r>
            <a:endParaRPr lang="en-AU" sz="1600" dirty="0">
              <a:latin typeface="Georgia" panose="02040502050405020303" pitchFamily="18" charset="0"/>
              <a:cs typeface="Georgia"/>
            </a:endParaRPr>
          </a:p>
          <a:p>
            <a:pPr marL="469900" marR="78105" indent="-457834">
              <a:lnSpc>
                <a:spcPts val="1730"/>
              </a:lnSpc>
              <a:spcBef>
                <a:spcPts val="785"/>
              </a:spcBef>
              <a:buAutoNum type="arabicPeriod"/>
              <a:tabLst>
                <a:tab pos="469900" algn="l"/>
                <a:tab pos="470534" algn="l"/>
              </a:tabLst>
            </a:pPr>
            <a:r>
              <a:rPr lang="en-AU" sz="1600" dirty="0">
                <a:solidFill>
                  <a:srgbClr val="000000"/>
                </a:solidFill>
                <a:effectLst/>
                <a:latin typeface="Georgia" panose="02040502050405020303" pitchFamily="18" charset="0"/>
                <a:ea typeface="Times New Roman" panose="02020603050405020304" pitchFamily="18" charset="0"/>
              </a:rPr>
              <a:t>Travelling mercies for the ministry team across the Mallee</a:t>
            </a:r>
            <a:r>
              <a:rPr lang="en-AU" sz="1600" spc="-5" dirty="0">
                <a:latin typeface="Georgia" panose="02040502050405020303" pitchFamily="18" charset="0"/>
                <a:cs typeface="Georgia"/>
              </a:rPr>
              <a:t>.</a:t>
            </a:r>
            <a:endParaRPr lang="en-AU" sz="1600" dirty="0">
              <a:latin typeface="Georgia" panose="02040502050405020303" pitchFamily="18" charset="0"/>
              <a:cs typeface="Georgia"/>
            </a:endParaRPr>
          </a:p>
          <a:p>
            <a:pPr marR="1386840" algn="r">
              <a:lnSpc>
                <a:spcPct val="100000"/>
              </a:lnSpc>
              <a:spcBef>
                <a:spcPts val="1125"/>
              </a:spcBef>
            </a:pPr>
            <a:endParaRPr lang="en-AU" sz="1800" dirty="0">
              <a:solidFill>
                <a:srgbClr val="EC7C30"/>
              </a:solidFill>
              <a:latin typeface="Century Gothic"/>
              <a:cs typeface="Century Gothic"/>
            </a:endParaRPr>
          </a:p>
          <a:p>
            <a:pPr marR="1386840" algn="r">
              <a:lnSpc>
                <a:spcPct val="100000"/>
              </a:lnSpc>
              <a:spcBef>
                <a:spcPts val="1125"/>
              </a:spcBef>
            </a:pPr>
            <a:endParaRPr lang="en-US" sz="1800" dirty="0">
              <a:solidFill>
                <a:srgbClr val="EC7C30"/>
              </a:solidFill>
              <a:latin typeface="Century Gothic"/>
              <a:cs typeface="Century Gothic"/>
            </a:endParaRPr>
          </a:p>
          <a:p>
            <a:pPr marR="1386840" algn="r">
              <a:lnSpc>
                <a:spcPct val="100000"/>
              </a:lnSpc>
              <a:spcBef>
                <a:spcPts val="1125"/>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marR="342265">
              <a:lnSpc>
                <a:spcPct val="131800"/>
              </a:lnSpc>
              <a:spcBef>
                <a:spcPts val="15"/>
              </a:spcBef>
            </a:pPr>
            <a:r>
              <a:rPr lang="en-AU" sz="1600" dirty="0">
                <a:solidFill>
                  <a:srgbClr val="000000"/>
                </a:solidFill>
                <a:effectLst/>
                <a:latin typeface="Georgia" panose="02040502050405020303" pitchFamily="18" charset="0"/>
                <a:ea typeface="Times New Roman" panose="02020603050405020304" pitchFamily="18" charset="0"/>
              </a:rPr>
              <a:t>Rev'd Steve </a:t>
            </a:r>
            <a:r>
              <a:rPr lang="en-AU" sz="1600" dirty="0" err="1">
                <a:solidFill>
                  <a:srgbClr val="000000"/>
                </a:solidFill>
                <a:effectLst/>
                <a:latin typeface="Georgia" panose="02040502050405020303" pitchFamily="18" charset="0"/>
                <a:ea typeface="Times New Roman" panose="02020603050405020304" pitchFamily="18" charset="0"/>
              </a:rPr>
              <a:t>Weickhardt</a:t>
            </a:r>
            <a:endParaRPr lang="en-AU" sz="1600" dirty="0">
              <a:solidFill>
                <a:srgbClr val="000000"/>
              </a:solidFill>
              <a:effectLst/>
              <a:latin typeface="Georgia" panose="02040502050405020303" pitchFamily="18" charset="0"/>
              <a:ea typeface="Times New Roman" panose="02020603050405020304" pitchFamily="18" charset="0"/>
            </a:endParaRPr>
          </a:p>
          <a:p>
            <a:pPr marL="3296920" marR="342265">
              <a:lnSpc>
                <a:spcPct val="131800"/>
              </a:lnSpc>
              <a:spcBef>
                <a:spcPts val="15"/>
              </a:spcBef>
            </a:pPr>
            <a:r>
              <a:rPr lang="en-AU" sz="1600" dirty="0">
                <a:solidFill>
                  <a:srgbClr val="000000"/>
                </a:solidFill>
                <a:latin typeface="Georgia" panose="02040502050405020303" pitchFamily="18" charset="0"/>
                <a:ea typeface="Times New Roman" panose="02020603050405020304" pitchFamily="18" charset="0"/>
              </a:rPr>
              <a:t>0473 338 864</a:t>
            </a:r>
            <a:r>
              <a:rPr lang="en-AU" sz="1600" dirty="0">
                <a:solidFill>
                  <a:srgbClr val="000000"/>
                </a:solidFill>
                <a:effectLst/>
                <a:latin typeface="Georgia" panose="02040502050405020303" pitchFamily="18" charset="0"/>
                <a:ea typeface="Times New Roman" panose="02020603050405020304" pitchFamily="18" charset="0"/>
              </a:rPr>
              <a:t> </a:t>
            </a:r>
            <a:r>
              <a:rPr lang="en-AU" sz="1600" u="sng" dirty="0">
                <a:solidFill>
                  <a:srgbClr val="000000"/>
                </a:solidFill>
                <a:effectLst/>
                <a:latin typeface="Georgia" panose="02040502050405020303" pitchFamily="18" charset="0"/>
                <a:ea typeface="Times New Roman" panose="02020603050405020304" pitchFamily="18" charset="0"/>
                <a:hlinkClick r:id="rId4"/>
              </a:rPr>
              <a:t>malleemission@outlook.com</a:t>
            </a:r>
            <a:endParaRPr sz="1600" dirty="0">
              <a:latin typeface="Georgia" panose="02040502050405020303" pitchFamily="18" charset="0"/>
              <a:cs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Bathurst</a:t>
            </a:r>
            <a:endParaRPr sz="1400">
              <a:latin typeface="Century Gothic"/>
              <a:cs typeface="Century Gothic"/>
            </a:endParaRPr>
          </a:p>
        </p:txBody>
      </p:sp>
      <p:sp>
        <p:nvSpPr>
          <p:cNvPr id="3" name="object 3"/>
          <p:cNvSpPr/>
          <p:nvPr/>
        </p:nvSpPr>
        <p:spPr>
          <a:xfrm>
            <a:off x="2006" y="0"/>
            <a:ext cx="7557033"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7</a:t>
            </a:r>
            <a:endParaRPr sz="2300">
              <a:latin typeface="Century Gothic"/>
              <a:cs typeface="Century Gothic"/>
            </a:endParaRPr>
          </a:p>
        </p:txBody>
      </p:sp>
      <p:sp>
        <p:nvSpPr>
          <p:cNvPr id="7" name="object 7"/>
          <p:cNvSpPr/>
          <p:nvPr/>
        </p:nvSpPr>
        <p:spPr>
          <a:xfrm>
            <a:off x="3284220" y="592835"/>
            <a:ext cx="2909315" cy="670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788151" y="592835"/>
            <a:ext cx="502919" cy="67055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964935" y="592835"/>
            <a:ext cx="1459991" cy="670559"/>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3449754" y="664495"/>
            <a:ext cx="3761104"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Charlton-</a:t>
            </a:r>
            <a:r>
              <a:rPr sz="2300" spc="-90" dirty="0">
                <a:solidFill>
                  <a:srgbClr val="FFFFFF"/>
                </a:solidFill>
                <a:latin typeface="Century Gothic"/>
                <a:cs typeface="Century Gothic"/>
              </a:rPr>
              <a:t> </a:t>
            </a:r>
            <a:r>
              <a:rPr sz="2300" spc="10" dirty="0">
                <a:solidFill>
                  <a:srgbClr val="FFFFFF"/>
                </a:solidFill>
                <a:latin typeface="Century Gothic"/>
                <a:cs typeface="Century Gothic"/>
              </a:rPr>
              <a:t>Donald</a:t>
            </a:r>
            <a:endParaRPr sz="2300">
              <a:latin typeface="Century Gothic"/>
              <a:cs typeface="Century Gothic"/>
            </a:endParaRPr>
          </a:p>
        </p:txBody>
      </p:sp>
      <p:sp>
        <p:nvSpPr>
          <p:cNvPr id="11" name="object 11"/>
          <p:cNvSpPr txBox="1"/>
          <p:nvPr/>
        </p:nvSpPr>
        <p:spPr>
          <a:xfrm>
            <a:off x="347227" y="5353557"/>
            <a:ext cx="7038340" cy="3459922"/>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5080" indent="-457200">
              <a:lnSpc>
                <a:spcPts val="1730"/>
              </a:lnSpc>
              <a:spcBef>
                <a:spcPts val="615"/>
              </a:spcBef>
              <a:buAutoNum type="arabicPeriod"/>
              <a:tabLst>
                <a:tab pos="469900" algn="l"/>
                <a:tab pos="470534" algn="l"/>
              </a:tabLst>
            </a:pPr>
            <a:r>
              <a:rPr sz="1600" spc="-10" dirty="0">
                <a:latin typeface="Georgia"/>
                <a:cs typeface="Georgia"/>
              </a:rPr>
              <a:t>Pray </a:t>
            </a:r>
            <a:r>
              <a:rPr sz="1600" spc="-5" dirty="0">
                <a:latin typeface="Georgia"/>
                <a:cs typeface="Georgia"/>
              </a:rPr>
              <a:t>for our </a:t>
            </a:r>
            <a:r>
              <a:rPr sz="1600" spc="-10" dirty="0">
                <a:latin typeface="Georgia"/>
                <a:cs typeface="Georgia"/>
              </a:rPr>
              <a:t>Parish </a:t>
            </a:r>
            <a:r>
              <a:rPr sz="1600" spc="-5" dirty="0">
                <a:latin typeface="Georgia"/>
                <a:cs typeface="Georgia"/>
              </a:rPr>
              <a:t>to continue to </a:t>
            </a:r>
            <a:r>
              <a:rPr sz="1600" spc="-10" dirty="0">
                <a:latin typeface="Georgia"/>
                <a:cs typeface="Georgia"/>
              </a:rPr>
              <a:t>be </a:t>
            </a:r>
            <a:r>
              <a:rPr sz="1600" spc="-5" dirty="0">
                <a:latin typeface="Georgia"/>
                <a:cs typeface="Georgia"/>
              </a:rPr>
              <a:t>good </a:t>
            </a:r>
            <a:r>
              <a:rPr sz="1600" spc="-10" dirty="0">
                <a:latin typeface="Georgia"/>
                <a:cs typeface="Georgia"/>
              </a:rPr>
              <a:t>neighbours, </a:t>
            </a:r>
            <a:r>
              <a:rPr sz="1600" spc="-5" dirty="0">
                <a:latin typeface="Georgia"/>
                <a:cs typeface="Georgia"/>
              </a:rPr>
              <a:t>faithful  </a:t>
            </a:r>
            <a:r>
              <a:rPr sz="1600" spc="-10" dirty="0">
                <a:latin typeface="Georgia"/>
                <a:cs typeface="Georgia"/>
              </a:rPr>
              <a:t>parishioners, </a:t>
            </a:r>
            <a:r>
              <a:rPr sz="1600" spc="-5" dirty="0">
                <a:latin typeface="Georgia"/>
                <a:cs typeface="Georgia"/>
              </a:rPr>
              <a:t>loyal and active </a:t>
            </a:r>
            <a:r>
              <a:rPr sz="1600" spc="-10" dirty="0">
                <a:latin typeface="Georgia"/>
                <a:cs typeface="Georgia"/>
              </a:rPr>
              <a:t>members </a:t>
            </a:r>
            <a:r>
              <a:rPr sz="1600" spc="-5" dirty="0">
                <a:latin typeface="Georgia"/>
                <a:cs typeface="Georgia"/>
              </a:rPr>
              <a:t>of the communities in </a:t>
            </a:r>
            <a:r>
              <a:rPr sz="1600" spc="-10" dirty="0">
                <a:latin typeface="Georgia"/>
                <a:cs typeface="Georgia"/>
              </a:rPr>
              <a:t>which </a:t>
            </a:r>
            <a:r>
              <a:rPr sz="1600" spc="-5" dirty="0">
                <a:latin typeface="Georgia"/>
                <a:cs typeface="Georgia"/>
              </a:rPr>
              <a:t>they  live and </a:t>
            </a:r>
            <a:r>
              <a:rPr sz="1600" spc="-10" dirty="0">
                <a:latin typeface="Georgia"/>
                <a:cs typeface="Georgia"/>
              </a:rPr>
              <a:t>work </a:t>
            </a:r>
            <a:r>
              <a:rPr sz="1600" spc="-5" dirty="0">
                <a:latin typeface="Georgia"/>
                <a:cs typeface="Georgia"/>
              </a:rPr>
              <a:t>and in the community of the</a:t>
            </a:r>
            <a:r>
              <a:rPr sz="1600" spc="180" dirty="0">
                <a:latin typeface="Georgia"/>
                <a:cs typeface="Georgia"/>
              </a:rPr>
              <a:t> </a:t>
            </a:r>
            <a:r>
              <a:rPr sz="1600" spc="-10" dirty="0">
                <a:latin typeface="Georgia"/>
                <a:cs typeface="Georgia"/>
              </a:rPr>
              <a:t>church;</a:t>
            </a:r>
            <a:endParaRPr sz="1600" dirty="0">
              <a:latin typeface="Georgia"/>
              <a:cs typeface="Georgia"/>
            </a:endParaRPr>
          </a:p>
          <a:p>
            <a:pPr marL="469900" marR="66675" indent="-457834" algn="just">
              <a:lnSpc>
                <a:spcPts val="1730"/>
              </a:lnSpc>
              <a:spcBef>
                <a:spcPts val="800"/>
              </a:spcBef>
              <a:buAutoNum type="arabicPeriod"/>
              <a:tabLst>
                <a:tab pos="470534" algn="l"/>
              </a:tabLst>
            </a:pPr>
            <a:r>
              <a:rPr sz="1600" spc="-10" dirty="0">
                <a:latin typeface="Georgia"/>
                <a:cs typeface="Georgia"/>
              </a:rPr>
              <a:t>Pray </a:t>
            </a:r>
            <a:r>
              <a:rPr sz="1600" spc="-5" dirty="0">
                <a:latin typeface="Georgia"/>
                <a:cs typeface="Georgia"/>
              </a:rPr>
              <a:t>that we continue, as those that have gone </a:t>
            </a:r>
            <a:r>
              <a:rPr sz="1600" spc="-10" dirty="0">
                <a:latin typeface="Georgia"/>
                <a:cs typeface="Georgia"/>
              </a:rPr>
              <a:t>before, </a:t>
            </a:r>
            <a:r>
              <a:rPr sz="1600" spc="-5" dirty="0">
                <a:latin typeface="Georgia"/>
                <a:cs typeface="Georgia"/>
              </a:rPr>
              <a:t>to </a:t>
            </a:r>
            <a:r>
              <a:rPr sz="1600" spc="-10" dirty="0">
                <a:latin typeface="Georgia"/>
                <a:cs typeface="Georgia"/>
              </a:rPr>
              <a:t>regard </a:t>
            </a:r>
            <a:r>
              <a:rPr sz="1600" spc="-5" dirty="0">
                <a:latin typeface="Georgia"/>
                <a:cs typeface="Georgia"/>
              </a:rPr>
              <a:t>our land  as </a:t>
            </a:r>
            <a:r>
              <a:rPr sz="1600" spc="-10" dirty="0">
                <a:latin typeface="Georgia"/>
                <a:cs typeface="Georgia"/>
              </a:rPr>
              <a:t>God’s </a:t>
            </a:r>
            <a:r>
              <a:rPr sz="1600" spc="-5" dirty="0">
                <a:latin typeface="Georgia"/>
                <a:cs typeface="Georgia"/>
              </a:rPr>
              <a:t>land, as </a:t>
            </a:r>
            <a:r>
              <a:rPr sz="1600" spc="-10" dirty="0">
                <a:latin typeface="Georgia"/>
                <a:cs typeface="Georgia"/>
              </a:rPr>
              <a:t>stewards </a:t>
            </a:r>
            <a:r>
              <a:rPr sz="1600" spc="-5" dirty="0">
                <a:latin typeface="Georgia"/>
                <a:cs typeface="Georgia"/>
              </a:rPr>
              <a:t>of His bounty and </a:t>
            </a:r>
            <a:r>
              <a:rPr sz="1600" spc="-10" dirty="0">
                <a:latin typeface="Georgia"/>
                <a:cs typeface="Georgia"/>
              </a:rPr>
              <a:t>conserve </a:t>
            </a:r>
            <a:r>
              <a:rPr sz="1600" spc="-5" dirty="0">
                <a:latin typeface="Georgia"/>
                <a:cs typeface="Georgia"/>
              </a:rPr>
              <a:t>and </a:t>
            </a:r>
            <a:r>
              <a:rPr sz="1600" spc="-10" dirty="0">
                <a:latin typeface="Georgia"/>
                <a:cs typeface="Georgia"/>
              </a:rPr>
              <a:t>improve </a:t>
            </a:r>
            <a:r>
              <a:rPr sz="1600" spc="-5" dirty="0">
                <a:latin typeface="Georgia"/>
                <a:cs typeface="Georgia"/>
              </a:rPr>
              <a:t>it </a:t>
            </a:r>
            <a:r>
              <a:rPr sz="1600" spc="-10" dirty="0">
                <a:latin typeface="Georgia"/>
                <a:cs typeface="Georgia"/>
              </a:rPr>
              <a:t>so  </a:t>
            </a:r>
            <a:r>
              <a:rPr sz="1600" spc="-5" dirty="0">
                <a:latin typeface="Georgia"/>
                <a:cs typeface="Georgia"/>
              </a:rPr>
              <a:t>that it </a:t>
            </a:r>
            <a:r>
              <a:rPr sz="1600" spc="-10" dirty="0">
                <a:latin typeface="Georgia"/>
                <a:cs typeface="Georgia"/>
              </a:rPr>
              <a:t>will </a:t>
            </a:r>
            <a:r>
              <a:rPr sz="1600" spc="-5" dirty="0">
                <a:latin typeface="Georgia"/>
                <a:cs typeface="Georgia"/>
              </a:rPr>
              <a:t>increasingly continue to give glory to</a:t>
            </a:r>
            <a:r>
              <a:rPr sz="1600" spc="155" dirty="0">
                <a:latin typeface="Georgia"/>
                <a:cs typeface="Georgia"/>
              </a:rPr>
              <a:t> </a:t>
            </a:r>
            <a:r>
              <a:rPr sz="1600" spc="-5" dirty="0">
                <a:latin typeface="Georgia"/>
                <a:cs typeface="Georgia"/>
              </a:rPr>
              <a:t>Him.</a:t>
            </a:r>
            <a:endParaRPr sz="1600" dirty="0">
              <a:latin typeface="Georgia"/>
              <a:cs typeface="Georgia"/>
            </a:endParaRPr>
          </a:p>
          <a:p>
            <a:pPr>
              <a:lnSpc>
                <a:spcPct val="100000"/>
              </a:lnSpc>
              <a:spcBef>
                <a:spcPts val="30"/>
              </a:spcBef>
            </a:pPr>
            <a:endParaRPr sz="2600" dirty="0">
              <a:latin typeface="Georgia"/>
              <a:cs typeface="Georgia"/>
            </a:endParaRPr>
          </a:p>
          <a:p>
            <a:pPr marL="3296920" marR="1035050" indent="1395730">
              <a:lnSpc>
                <a:spcPct val="130400"/>
              </a:lnSpc>
            </a:pPr>
            <a:r>
              <a:rPr sz="1800" spc="-10" dirty="0">
                <a:solidFill>
                  <a:srgbClr val="EC7C30"/>
                </a:solidFill>
                <a:latin typeface="Century Gothic"/>
                <a:cs typeface="Century Gothic"/>
              </a:rPr>
              <a:t>Contact  </a:t>
            </a:r>
            <a:r>
              <a:rPr sz="1600" spc="-10" dirty="0">
                <a:latin typeface="Georgia"/>
                <a:cs typeface="Georgia"/>
              </a:rPr>
              <a:t>Rev’d </a:t>
            </a:r>
            <a:r>
              <a:rPr sz="1600" spc="-5" dirty="0">
                <a:latin typeface="Georgia"/>
                <a:cs typeface="Georgia"/>
              </a:rPr>
              <a:t>Judi Bird 0435 </a:t>
            </a:r>
            <a:r>
              <a:rPr sz="1600" spc="-10" dirty="0">
                <a:latin typeface="Georgia"/>
                <a:cs typeface="Georgia"/>
              </a:rPr>
              <a:t>593 359 </a:t>
            </a:r>
            <a:r>
              <a:rPr sz="1600" spc="-10" dirty="0">
                <a:latin typeface="Georgia"/>
                <a:cs typeface="Georgia"/>
                <a:hlinkClick r:id="rId7"/>
              </a:rPr>
              <a:t> </a:t>
            </a:r>
            <a:r>
              <a:rPr sz="1600" spc="-5" dirty="0">
                <a:latin typeface="Georgia"/>
                <a:cs typeface="Georgia"/>
                <a:hlinkClick r:id="rId7"/>
              </a:rPr>
              <a:t>judithblackbird@outlook.com</a:t>
            </a:r>
            <a:endParaRPr sz="1600" dirty="0">
              <a:latin typeface="Georgia"/>
              <a:cs typeface="Georgia"/>
            </a:endParaRPr>
          </a:p>
          <a:p>
            <a:pPr>
              <a:lnSpc>
                <a:spcPct val="100000"/>
              </a:lnSpc>
              <a:spcBef>
                <a:spcPts val="10"/>
              </a:spcBef>
            </a:pPr>
            <a:endParaRPr sz="1450" dirty="0">
              <a:latin typeface="Georgia"/>
              <a:cs typeface="Georgia"/>
            </a:endParaRPr>
          </a:p>
        </p:txBody>
      </p:sp>
      <p:sp>
        <p:nvSpPr>
          <p:cNvPr id="12" name="object 12"/>
          <p:cNvSpPr txBox="1"/>
          <p:nvPr/>
        </p:nvSpPr>
        <p:spPr>
          <a:xfrm>
            <a:off x="123637" y="1763602"/>
            <a:ext cx="7108190" cy="2635337"/>
          </a:xfrm>
          <a:prstGeom prst="rect">
            <a:avLst/>
          </a:prstGeom>
        </p:spPr>
        <p:txBody>
          <a:bodyPr vert="horz" wrap="square" lIns="0" tIns="90170" rIns="0" bIns="0" rtlCol="0">
            <a:spAutoFit/>
          </a:bodyPr>
          <a:lstStyle/>
          <a:p>
            <a:pPr marR="36830" algn="r">
              <a:lnSpc>
                <a:spcPct val="100000"/>
              </a:lnSpc>
              <a:spcBef>
                <a:spcPts val="710"/>
              </a:spcBef>
            </a:pPr>
            <a:r>
              <a:rPr sz="1600" spc="-5" dirty="0">
                <a:solidFill>
                  <a:srgbClr val="2E5496"/>
                </a:solidFill>
                <a:latin typeface="Century Gothic"/>
                <a:cs typeface="Century Gothic"/>
              </a:rPr>
              <a:t>Including: St </a:t>
            </a:r>
            <a:r>
              <a:rPr sz="1600" dirty="0">
                <a:solidFill>
                  <a:srgbClr val="2E5496"/>
                </a:solidFill>
                <a:latin typeface="Century Gothic"/>
                <a:cs typeface="Century Gothic"/>
              </a:rPr>
              <a:t>Paul’s </a:t>
            </a:r>
            <a:r>
              <a:rPr sz="1600" spc="-5" dirty="0">
                <a:solidFill>
                  <a:srgbClr val="2E5496"/>
                </a:solidFill>
                <a:latin typeface="Century Gothic"/>
                <a:cs typeface="Century Gothic"/>
              </a:rPr>
              <a:t>Birchip, St </a:t>
            </a:r>
            <a:r>
              <a:rPr sz="1600" spc="-10" dirty="0">
                <a:solidFill>
                  <a:srgbClr val="2E5496"/>
                </a:solidFill>
                <a:latin typeface="Century Gothic"/>
                <a:cs typeface="Century Gothic"/>
              </a:rPr>
              <a:t>Martin’s </a:t>
            </a:r>
            <a:r>
              <a:rPr sz="1600" spc="-5" dirty="0">
                <a:solidFill>
                  <a:srgbClr val="2E5496"/>
                </a:solidFill>
                <a:latin typeface="Century Gothic"/>
                <a:cs typeface="Century Gothic"/>
              </a:rPr>
              <a:t>Charlton, St </a:t>
            </a:r>
            <a:r>
              <a:rPr sz="1600" spc="-10" dirty="0">
                <a:solidFill>
                  <a:srgbClr val="2E5496"/>
                </a:solidFill>
                <a:latin typeface="Century Gothic"/>
                <a:cs typeface="Century Gothic"/>
              </a:rPr>
              <a:t>George’s </a:t>
            </a:r>
            <a:r>
              <a:rPr sz="1600" spc="-5" dirty="0">
                <a:solidFill>
                  <a:srgbClr val="2E5496"/>
                </a:solidFill>
                <a:latin typeface="Century Gothic"/>
                <a:cs typeface="Century Gothic"/>
              </a:rPr>
              <a:t>Donald</a:t>
            </a:r>
            <a:r>
              <a:rPr sz="1600" spc="150" dirty="0">
                <a:solidFill>
                  <a:srgbClr val="2E5496"/>
                </a:solidFill>
                <a:latin typeface="Century Gothic"/>
                <a:cs typeface="Century Gothic"/>
              </a:rPr>
              <a:t> </a:t>
            </a:r>
            <a:r>
              <a:rPr sz="1600" spc="-10" dirty="0">
                <a:solidFill>
                  <a:srgbClr val="2E5496"/>
                </a:solidFill>
                <a:latin typeface="Century Gothic"/>
                <a:cs typeface="Century Gothic"/>
              </a:rPr>
              <a:t>and</a:t>
            </a:r>
            <a:endParaRPr sz="1600" dirty="0">
              <a:latin typeface="Century Gothic"/>
              <a:cs typeface="Century Gothic"/>
            </a:endParaRPr>
          </a:p>
          <a:p>
            <a:pPr marR="36830" algn="r">
              <a:lnSpc>
                <a:spcPct val="100000"/>
              </a:lnSpc>
              <a:spcBef>
                <a:spcPts val="610"/>
              </a:spcBef>
            </a:pPr>
            <a:r>
              <a:rPr sz="1600" dirty="0">
                <a:solidFill>
                  <a:srgbClr val="2E5496"/>
                </a:solidFill>
                <a:latin typeface="Century Gothic"/>
                <a:cs typeface="Century Gothic"/>
              </a:rPr>
              <a:t>Holy </a:t>
            </a:r>
            <a:r>
              <a:rPr sz="1600" spc="-10" dirty="0">
                <a:solidFill>
                  <a:srgbClr val="2E5496"/>
                </a:solidFill>
                <a:latin typeface="Century Gothic"/>
                <a:cs typeface="Century Gothic"/>
              </a:rPr>
              <a:t>Trinity</a:t>
            </a:r>
            <a:r>
              <a:rPr sz="1600" dirty="0">
                <a:solidFill>
                  <a:srgbClr val="2E5496"/>
                </a:solidFill>
                <a:latin typeface="Century Gothic"/>
                <a:cs typeface="Century Gothic"/>
              </a:rPr>
              <a:t> </a:t>
            </a:r>
            <a:r>
              <a:rPr sz="1600" spc="-10" dirty="0">
                <a:solidFill>
                  <a:srgbClr val="2E5496"/>
                </a:solidFill>
                <a:latin typeface="Century Gothic"/>
                <a:cs typeface="Century Gothic"/>
              </a:rPr>
              <a:t>Wedderburn</a:t>
            </a:r>
            <a:endParaRPr sz="1600" dirty="0">
              <a:latin typeface="Century Gothic"/>
              <a:cs typeface="Century Gothic"/>
            </a:endParaRPr>
          </a:p>
          <a:p>
            <a:pPr>
              <a:lnSpc>
                <a:spcPct val="100000"/>
              </a:lnSpc>
              <a:spcBef>
                <a:spcPts val="20"/>
              </a:spcBef>
            </a:pPr>
            <a:endParaRPr sz="1500" dirty="0">
              <a:latin typeface="Century Gothic"/>
              <a:cs typeface="Century Gothic"/>
            </a:endParaRPr>
          </a:p>
          <a:p>
            <a:pPr marL="23622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Judi Bird</a:t>
            </a:r>
            <a:endParaRPr sz="1750" dirty="0">
              <a:latin typeface="Century Gothic"/>
              <a:cs typeface="Century Gothic"/>
            </a:endParaRPr>
          </a:p>
          <a:p>
            <a:pPr marL="23622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93420" indent="-457834">
              <a:lnSpc>
                <a:spcPct val="100000"/>
              </a:lnSpc>
              <a:spcBef>
                <a:spcPts val="390"/>
              </a:spcBef>
              <a:buAutoNum type="arabicPeriod"/>
              <a:tabLst>
                <a:tab pos="693420" algn="l"/>
                <a:tab pos="694055" algn="l"/>
              </a:tabLst>
            </a:pPr>
            <a:r>
              <a:rPr sz="1600" spc="-10" dirty="0">
                <a:latin typeface="Georgia"/>
                <a:cs typeface="Georgia"/>
              </a:rPr>
              <a:t>Generosity </a:t>
            </a:r>
            <a:r>
              <a:rPr sz="1600" spc="-5" dirty="0">
                <a:latin typeface="Georgia"/>
                <a:cs typeface="Georgia"/>
              </a:rPr>
              <a:t>of spirit of the</a:t>
            </a:r>
            <a:r>
              <a:rPr sz="1600" spc="95" dirty="0">
                <a:latin typeface="Georgia"/>
                <a:cs typeface="Georgia"/>
              </a:rPr>
              <a:t> </a:t>
            </a:r>
            <a:r>
              <a:rPr sz="1600" spc="-10" dirty="0">
                <a:latin typeface="Georgia"/>
                <a:cs typeface="Georgia"/>
              </a:rPr>
              <a:t>Parish;</a:t>
            </a:r>
            <a:endParaRPr sz="1600" dirty="0">
              <a:latin typeface="Georgia"/>
              <a:cs typeface="Georgia"/>
            </a:endParaRPr>
          </a:p>
          <a:p>
            <a:pPr marL="693420" indent="-457834">
              <a:lnSpc>
                <a:spcPct val="100000"/>
              </a:lnSpc>
              <a:spcBef>
                <a:spcPts val="610"/>
              </a:spcBef>
              <a:buAutoNum type="arabicPeriod"/>
              <a:tabLst>
                <a:tab pos="693420" algn="l"/>
                <a:tab pos="694055" algn="l"/>
              </a:tabLst>
            </a:pPr>
            <a:r>
              <a:rPr sz="1600" spc="-5" dirty="0">
                <a:latin typeface="Georgia"/>
                <a:cs typeface="Georgia"/>
              </a:rPr>
              <a:t>Resilience in </a:t>
            </a:r>
            <a:r>
              <a:rPr sz="1600" spc="-10" dirty="0">
                <a:latin typeface="Georgia"/>
                <a:cs typeface="Georgia"/>
              </a:rPr>
              <a:t>life </a:t>
            </a:r>
            <a:r>
              <a:rPr sz="1600" spc="-5" dirty="0">
                <a:latin typeface="Georgia"/>
                <a:cs typeface="Georgia"/>
              </a:rPr>
              <a:t>and</a:t>
            </a:r>
            <a:r>
              <a:rPr sz="1600" spc="120" dirty="0">
                <a:latin typeface="Georgia"/>
                <a:cs typeface="Georgia"/>
              </a:rPr>
              <a:t> </a:t>
            </a:r>
            <a:r>
              <a:rPr sz="1600" spc="-10" dirty="0">
                <a:latin typeface="Georgia"/>
                <a:cs typeface="Georgia"/>
              </a:rPr>
              <a:t>prayer;</a:t>
            </a:r>
            <a:endParaRPr sz="1600" dirty="0">
              <a:latin typeface="Georgia"/>
              <a:cs typeface="Georgia"/>
            </a:endParaRPr>
          </a:p>
          <a:p>
            <a:pPr marL="693420" marR="5080" indent="-457834">
              <a:lnSpc>
                <a:spcPts val="1730"/>
              </a:lnSpc>
              <a:spcBef>
                <a:spcPts val="815"/>
              </a:spcBef>
              <a:buAutoNum type="arabicPeriod"/>
              <a:tabLst>
                <a:tab pos="693420" algn="l"/>
                <a:tab pos="694055" algn="l"/>
              </a:tabLst>
            </a:pPr>
            <a:r>
              <a:rPr sz="1600" spc="-5" dirty="0">
                <a:latin typeface="Georgia"/>
                <a:cs typeface="Georgia"/>
              </a:rPr>
              <a:t>Faithful and </a:t>
            </a:r>
            <a:r>
              <a:rPr sz="1600" spc="-10" dirty="0">
                <a:latin typeface="Georgia"/>
                <a:cs typeface="Georgia"/>
              </a:rPr>
              <a:t>assurance </a:t>
            </a:r>
            <a:r>
              <a:rPr sz="1600" spc="-5" dirty="0">
                <a:latin typeface="Georgia"/>
                <a:cs typeface="Georgia"/>
              </a:rPr>
              <a:t>of </a:t>
            </a:r>
            <a:r>
              <a:rPr sz="1600" spc="-10" dirty="0">
                <a:latin typeface="Georgia"/>
                <a:cs typeface="Georgia"/>
              </a:rPr>
              <a:t>God’s </a:t>
            </a:r>
            <a:r>
              <a:rPr sz="1600" spc="-5" dirty="0">
                <a:latin typeface="Georgia"/>
                <a:cs typeface="Georgia"/>
              </a:rPr>
              <a:t>enduring love in all that they do and all  that they</a:t>
            </a:r>
            <a:r>
              <a:rPr sz="1600" spc="35" dirty="0">
                <a:latin typeface="Georgia"/>
                <a:cs typeface="Georgia"/>
              </a:rPr>
              <a:t> </a:t>
            </a:r>
            <a:r>
              <a:rPr sz="1600" spc="-10" dirty="0">
                <a:latin typeface="Georgia"/>
                <a:cs typeface="Georgia"/>
              </a:rPr>
              <a:t>are.</a:t>
            </a:r>
            <a:endParaRPr sz="1600" dirty="0">
              <a:latin typeface="Georgia"/>
              <a:cs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Cross-cultural Mission Agencies: </a:t>
            </a:r>
            <a:r>
              <a:rPr sz="1400" b="1" dirty="0">
                <a:solidFill>
                  <a:srgbClr val="FFFFFF"/>
                </a:solidFill>
                <a:latin typeface="Century Gothic"/>
                <a:cs typeface="Century Gothic"/>
              </a:rPr>
              <a:t>ABM, CMS,</a:t>
            </a:r>
            <a:r>
              <a:rPr sz="1400" b="1" spc="-45" dirty="0">
                <a:solidFill>
                  <a:srgbClr val="FFFFFF"/>
                </a:solidFill>
                <a:latin typeface="Century Gothic"/>
                <a:cs typeface="Century Gothic"/>
              </a:rPr>
              <a:t> </a:t>
            </a:r>
            <a:r>
              <a:rPr sz="1400" b="1" spc="-5" dirty="0">
                <a:solidFill>
                  <a:srgbClr val="FFFFFF"/>
                </a:solidFill>
                <a:latin typeface="Century Gothic"/>
                <a:cs typeface="Century Gothic"/>
              </a:rPr>
              <a:t>Sparklit</a:t>
            </a:r>
            <a:endParaRPr sz="1400">
              <a:latin typeface="Century Gothic"/>
              <a:cs typeface="Century Gothic"/>
            </a:endParaRPr>
          </a:p>
        </p:txBody>
      </p:sp>
      <p:sp>
        <p:nvSpPr>
          <p:cNvPr id="3" name="object 3"/>
          <p:cNvSpPr/>
          <p:nvPr/>
        </p:nvSpPr>
        <p:spPr>
          <a:xfrm>
            <a:off x="0" y="0"/>
            <a:ext cx="7559039" cy="16426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8</a:t>
            </a:r>
            <a:endParaRPr sz="2300">
              <a:latin typeface="Century Gothic"/>
              <a:cs typeface="Century Gothic"/>
            </a:endParaRPr>
          </a:p>
        </p:txBody>
      </p:sp>
      <p:sp>
        <p:nvSpPr>
          <p:cNvPr id="7" name="object 7"/>
          <p:cNvSpPr/>
          <p:nvPr/>
        </p:nvSpPr>
        <p:spPr>
          <a:xfrm>
            <a:off x="3464052" y="592835"/>
            <a:ext cx="3960875"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629587" y="664495"/>
            <a:ext cx="358076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Christ’s </a:t>
            </a:r>
            <a:r>
              <a:rPr sz="2300" dirty="0">
                <a:solidFill>
                  <a:srgbClr val="FFFFFF"/>
                </a:solidFill>
                <a:latin typeface="Century Gothic"/>
                <a:cs typeface="Century Gothic"/>
              </a:rPr>
              <a:t>True </a:t>
            </a:r>
            <a:r>
              <a:rPr sz="2300" spc="5" dirty="0">
                <a:solidFill>
                  <a:srgbClr val="FFFFFF"/>
                </a:solidFill>
                <a:latin typeface="Century Gothic"/>
                <a:cs typeface="Century Gothic"/>
              </a:rPr>
              <a:t>Light</a:t>
            </a:r>
            <a:r>
              <a:rPr sz="2300" spc="-40" dirty="0">
                <a:solidFill>
                  <a:srgbClr val="FFFFFF"/>
                </a:solidFill>
                <a:latin typeface="Century Gothic"/>
                <a:cs typeface="Century Gothic"/>
              </a:rPr>
              <a:t> </a:t>
            </a:r>
            <a:r>
              <a:rPr sz="2300" spc="5" dirty="0">
                <a:solidFill>
                  <a:srgbClr val="FFFFFF"/>
                </a:solidFill>
                <a:latin typeface="Century Gothic"/>
                <a:cs typeface="Century Gothic"/>
              </a:rPr>
              <a:t>Church</a:t>
            </a:r>
            <a:endParaRPr sz="2300">
              <a:latin typeface="Century Gothic"/>
              <a:cs typeface="Century Gothic"/>
            </a:endParaRPr>
          </a:p>
        </p:txBody>
      </p:sp>
      <p:sp>
        <p:nvSpPr>
          <p:cNvPr id="9" name="object 9"/>
          <p:cNvSpPr txBox="1"/>
          <p:nvPr/>
        </p:nvSpPr>
        <p:spPr>
          <a:xfrm>
            <a:off x="347223" y="1842044"/>
            <a:ext cx="6852284" cy="7289165"/>
          </a:xfrm>
          <a:prstGeom prst="rect">
            <a:avLst/>
          </a:prstGeom>
        </p:spPr>
        <p:txBody>
          <a:bodyPr vert="horz" wrap="square" lIns="0" tIns="39370" rIns="0" bIns="0" rtlCol="0">
            <a:spAutoFit/>
          </a:bodyPr>
          <a:lstStyle/>
          <a:p>
            <a:pPr marL="2005964" marR="5080" indent="-1800225">
              <a:lnSpc>
                <a:spcPts val="1730"/>
              </a:lnSpc>
              <a:spcBef>
                <a:spcPts val="310"/>
              </a:spcBef>
            </a:pPr>
            <a:r>
              <a:rPr sz="1600" dirty="0">
                <a:solidFill>
                  <a:srgbClr val="2E5496"/>
                </a:solidFill>
                <a:latin typeface="Century Gothic"/>
                <a:cs typeface="Century Gothic"/>
              </a:rPr>
              <a:t>“Call </a:t>
            </a:r>
            <a:r>
              <a:rPr sz="1600" spc="-10" dirty="0">
                <a:solidFill>
                  <a:srgbClr val="2E5496"/>
                </a:solidFill>
                <a:latin typeface="Century Gothic"/>
                <a:cs typeface="Century Gothic"/>
              </a:rPr>
              <a:t>to </a:t>
            </a:r>
            <a:r>
              <a:rPr sz="1600" spc="-5" dirty="0">
                <a:solidFill>
                  <a:srgbClr val="2E5496"/>
                </a:solidFill>
                <a:latin typeface="Century Gothic"/>
                <a:cs typeface="Century Gothic"/>
              </a:rPr>
              <a:t>me and I </a:t>
            </a:r>
            <a:r>
              <a:rPr sz="1600" spc="-10" dirty="0">
                <a:solidFill>
                  <a:srgbClr val="2E5496"/>
                </a:solidFill>
                <a:latin typeface="Century Gothic"/>
                <a:cs typeface="Century Gothic"/>
              </a:rPr>
              <a:t>will answer </a:t>
            </a:r>
            <a:r>
              <a:rPr sz="1600" spc="-5" dirty="0">
                <a:solidFill>
                  <a:srgbClr val="2E5496"/>
                </a:solidFill>
                <a:latin typeface="Century Gothic"/>
                <a:cs typeface="Century Gothic"/>
              </a:rPr>
              <a:t>you, and </a:t>
            </a:r>
            <a:r>
              <a:rPr sz="1600" spc="-10" dirty="0">
                <a:solidFill>
                  <a:srgbClr val="2E5496"/>
                </a:solidFill>
                <a:latin typeface="Century Gothic"/>
                <a:cs typeface="Century Gothic"/>
              </a:rPr>
              <a:t>will </a:t>
            </a:r>
            <a:r>
              <a:rPr sz="1600" spc="-5" dirty="0">
                <a:solidFill>
                  <a:srgbClr val="2E5496"/>
                </a:solidFill>
                <a:latin typeface="Century Gothic"/>
                <a:cs typeface="Century Gothic"/>
              </a:rPr>
              <a:t>tell you </a:t>
            </a:r>
            <a:r>
              <a:rPr sz="1600" spc="-10" dirty="0">
                <a:solidFill>
                  <a:srgbClr val="2E5496"/>
                </a:solidFill>
                <a:latin typeface="Century Gothic"/>
                <a:cs typeface="Century Gothic"/>
              </a:rPr>
              <a:t>great </a:t>
            </a:r>
            <a:r>
              <a:rPr sz="1600" spc="-5" dirty="0">
                <a:solidFill>
                  <a:srgbClr val="2E5496"/>
                </a:solidFill>
                <a:latin typeface="Century Gothic"/>
                <a:cs typeface="Century Gothic"/>
              </a:rPr>
              <a:t>and </a:t>
            </a:r>
            <a:r>
              <a:rPr sz="1600" spc="-10" dirty="0">
                <a:solidFill>
                  <a:srgbClr val="2E5496"/>
                </a:solidFill>
                <a:latin typeface="Century Gothic"/>
                <a:cs typeface="Century Gothic"/>
              </a:rPr>
              <a:t>hidden  things that </a:t>
            </a:r>
            <a:r>
              <a:rPr sz="1600" spc="-5" dirty="0">
                <a:solidFill>
                  <a:srgbClr val="2E5496"/>
                </a:solidFill>
                <a:latin typeface="Century Gothic"/>
                <a:cs typeface="Century Gothic"/>
              </a:rPr>
              <a:t>you </a:t>
            </a:r>
            <a:r>
              <a:rPr sz="1600" dirty="0">
                <a:solidFill>
                  <a:srgbClr val="2E5496"/>
                </a:solidFill>
                <a:latin typeface="Century Gothic"/>
                <a:cs typeface="Century Gothic"/>
              </a:rPr>
              <a:t>have </a:t>
            </a:r>
            <a:r>
              <a:rPr sz="1600" spc="-10" dirty="0">
                <a:solidFill>
                  <a:srgbClr val="2E5496"/>
                </a:solidFill>
                <a:latin typeface="Century Gothic"/>
                <a:cs typeface="Century Gothic"/>
              </a:rPr>
              <a:t>not </a:t>
            </a:r>
            <a:r>
              <a:rPr sz="1600" spc="-15" dirty="0">
                <a:solidFill>
                  <a:srgbClr val="2E5496"/>
                </a:solidFill>
                <a:latin typeface="Century Gothic"/>
                <a:cs typeface="Century Gothic"/>
              </a:rPr>
              <a:t>known.” </a:t>
            </a:r>
            <a:r>
              <a:rPr sz="1600" spc="-5" dirty="0">
                <a:solidFill>
                  <a:srgbClr val="2E5496"/>
                </a:solidFill>
                <a:latin typeface="Century Gothic"/>
                <a:cs typeface="Century Gothic"/>
              </a:rPr>
              <a:t>– </a:t>
            </a:r>
            <a:r>
              <a:rPr sz="1600" spc="-10" dirty="0">
                <a:solidFill>
                  <a:srgbClr val="2E5496"/>
                </a:solidFill>
                <a:latin typeface="Century Gothic"/>
                <a:cs typeface="Century Gothic"/>
              </a:rPr>
              <a:t>Jeremiah</a:t>
            </a:r>
            <a:r>
              <a:rPr sz="1600" spc="140" dirty="0">
                <a:solidFill>
                  <a:srgbClr val="2E5496"/>
                </a:solidFill>
                <a:latin typeface="Century Gothic"/>
                <a:cs typeface="Century Gothic"/>
              </a:rPr>
              <a:t> </a:t>
            </a:r>
            <a:r>
              <a:rPr sz="1600" spc="-10" dirty="0">
                <a:solidFill>
                  <a:srgbClr val="2E5496"/>
                </a:solidFill>
                <a:latin typeface="Century Gothic"/>
                <a:cs typeface="Century Gothic"/>
              </a:rPr>
              <a:t>33:3</a:t>
            </a:r>
            <a:endParaRPr sz="1600" dirty="0">
              <a:latin typeface="Century Gothic"/>
              <a:cs typeface="Century Gothic"/>
            </a:endParaRPr>
          </a:p>
          <a:p>
            <a:pPr>
              <a:lnSpc>
                <a:spcPct val="100000"/>
              </a:lnSpc>
              <a:spcBef>
                <a:spcPts val="60"/>
              </a:spcBef>
            </a:pPr>
            <a:endParaRPr sz="210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Simon</a:t>
            </a:r>
            <a:r>
              <a:rPr sz="2000" b="1" spc="-60" dirty="0">
                <a:solidFill>
                  <a:srgbClr val="13233B"/>
                </a:solidFill>
                <a:latin typeface="Century Gothic"/>
                <a:cs typeface="Century Gothic"/>
              </a:rPr>
              <a:t> </a:t>
            </a:r>
            <a:r>
              <a:rPr sz="2000" b="1" spc="-5" dirty="0">
                <a:solidFill>
                  <a:srgbClr val="13233B"/>
                </a:solidFill>
                <a:latin typeface="Century Gothic"/>
                <a:cs typeface="Century Gothic"/>
              </a:rPr>
              <a:t>Chan</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marR="107950" indent="-457200">
              <a:lnSpc>
                <a:spcPts val="1730"/>
              </a:lnSpc>
              <a:spcBef>
                <a:spcPts val="605"/>
              </a:spcBef>
              <a:buAutoNum type="arabicPeriod"/>
              <a:tabLst>
                <a:tab pos="469900" algn="l"/>
                <a:tab pos="470534" algn="l"/>
              </a:tabLst>
            </a:pPr>
            <a:r>
              <a:rPr sz="1600" spc="-5" dirty="0">
                <a:latin typeface="Georgia"/>
                <a:cs typeface="Georgia"/>
              </a:rPr>
              <a:t>Provision for the </a:t>
            </a:r>
            <a:r>
              <a:rPr sz="1600" spc="-10" dirty="0">
                <a:latin typeface="Georgia"/>
                <a:cs typeface="Georgia"/>
              </a:rPr>
              <a:t>needs </a:t>
            </a:r>
            <a:r>
              <a:rPr sz="1600" spc="-5" dirty="0">
                <a:latin typeface="Georgia"/>
                <a:cs typeface="Georgia"/>
              </a:rPr>
              <a:t>of the </a:t>
            </a:r>
            <a:r>
              <a:rPr sz="1600" spc="-10" dirty="0">
                <a:latin typeface="Georgia"/>
                <a:cs typeface="Georgia"/>
              </a:rPr>
              <a:t>church </a:t>
            </a:r>
            <a:r>
              <a:rPr sz="1600" spc="-5" dirty="0">
                <a:latin typeface="Georgia"/>
                <a:cs typeface="Georgia"/>
              </a:rPr>
              <a:t>through the generous giving and  </a:t>
            </a:r>
            <a:r>
              <a:rPr sz="1600" spc="-10" dirty="0">
                <a:latin typeface="Georgia"/>
                <a:cs typeface="Georgia"/>
              </a:rPr>
              <a:t>tithes;</a:t>
            </a:r>
            <a:endParaRPr sz="1600" dirty="0">
              <a:latin typeface="Georgia"/>
              <a:cs typeface="Georgia"/>
            </a:endParaRPr>
          </a:p>
          <a:p>
            <a:pPr marL="469900" marR="88265" indent="-457834">
              <a:lnSpc>
                <a:spcPts val="1730"/>
              </a:lnSpc>
              <a:spcBef>
                <a:spcPts val="800"/>
              </a:spcBef>
              <a:buAutoNum type="arabicPeriod"/>
              <a:tabLst>
                <a:tab pos="469900" algn="l"/>
                <a:tab pos="470534" algn="l"/>
              </a:tabLst>
            </a:pPr>
            <a:r>
              <a:rPr sz="1600" spc="-5" dirty="0">
                <a:latin typeface="Georgia"/>
                <a:cs typeface="Georgia"/>
              </a:rPr>
              <a:t>Smooth transition of the </a:t>
            </a:r>
            <a:r>
              <a:rPr sz="1600" spc="-10" dirty="0">
                <a:latin typeface="Georgia"/>
                <a:cs typeface="Georgia"/>
              </a:rPr>
              <a:t>church </a:t>
            </a:r>
            <a:r>
              <a:rPr sz="1600" spc="-5" dirty="0">
                <a:latin typeface="Georgia"/>
                <a:cs typeface="Georgia"/>
              </a:rPr>
              <a:t>into monolingual English </a:t>
            </a:r>
            <a:r>
              <a:rPr sz="1600" spc="-10" dirty="0">
                <a:latin typeface="Georgia"/>
                <a:cs typeface="Georgia"/>
              </a:rPr>
              <a:t>Service </a:t>
            </a:r>
            <a:r>
              <a:rPr sz="1600" spc="-5" dirty="0">
                <a:latin typeface="Georgia"/>
                <a:cs typeface="Georgia"/>
              </a:rPr>
              <a:t>and  Mandarin</a:t>
            </a:r>
            <a:r>
              <a:rPr sz="1600" spc="55" dirty="0">
                <a:latin typeface="Georgia"/>
                <a:cs typeface="Georgia"/>
              </a:rPr>
              <a:t> </a:t>
            </a:r>
            <a:r>
              <a:rPr sz="1600" spc="-10" dirty="0">
                <a:latin typeface="Georgia"/>
                <a:cs typeface="Georgia"/>
              </a:rPr>
              <a:t>Service;</a:t>
            </a:r>
            <a:endParaRPr sz="1600" dirty="0">
              <a:latin typeface="Georgia"/>
              <a:cs typeface="Georgia"/>
            </a:endParaRPr>
          </a:p>
          <a:p>
            <a:pPr marL="469900" indent="-457834">
              <a:lnSpc>
                <a:spcPct val="100000"/>
              </a:lnSpc>
              <a:spcBef>
                <a:spcPts val="575"/>
              </a:spcBef>
              <a:buAutoNum type="arabicPeriod"/>
              <a:tabLst>
                <a:tab pos="469900" algn="l"/>
                <a:tab pos="470534" algn="l"/>
              </a:tabLst>
            </a:pPr>
            <a:r>
              <a:rPr sz="1600" spc="-5" dirty="0">
                <a:latin typeface="Georgia"/>
                <a:cs typeface="Georgia"/>
              </a:rPr>
              <a:t>Good </a:t>
            </a:r>
            <a:r>
              <a:rPr sz="1600" spc="-10" dirty="0">
                <a:latin typeface="Georgia"/>
                <a:cs typeface="Georgia"/>
              </a:rPr>
              <a:t>leaders </a:t>
            </a:r>
            <a:r>
              <a:rPr sz="1600" spc="-5" dirty="0">
                <a:latin typeface="Georgia"/>
                <a:cs typeface="Georgia"/>
              </a:rPr>
              <a:t>and </a:t>
            </a:r>
            <a:r>
              <a:rPr sz="1600" spc="-10" dirty="0">
                <a:latin typeface="Georgia"/>
                <a:cs typeface="Georgia"/>
              </a:rPr>
              <a:t>members who are </a:t>
            </a:r>
            <a:r>
              <a:rPr sz="1600" spc="-5" dirty="0">
                <a:latin typeface="Georgia"/>
                <a:cs typeface="Georgia"/>
              </a:rPr>
              <a:t>passionate for the Kingdom</a:t>
            </a:r>
            <a:r>
              <a:rPr sz="1600" spc="295" dirty="0">
                <a:latin typeface="Georgia"/>
                <a:cs typeface="Georgia"/>
              </a:rPr>
              <a:t> </a:t>
            </a:r>
            <a:r>
              <a:rPr sz="1600" spc="-10" dirty="0">
                <a:latin typeface="Georgia"/>
                <a:cs typeface="Georgia"/>
              </a:rPr>
              <a:t>work;</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God </a:t>
            </a:r>
            <a:r>
              <a:rPr sz="1600" spc="-10" dirty="0">
                <a:latin typeface="Georgia"/>
                <a:cs typeface="Georgia"/>
              </a:rPr>
              <a:t>has </a:t>
            </a:r>
            <a:r>
              <a:rPr sz="1600" spc="-5" dirty="0">
                <a:latin typeface="Georgia"/>
                <a:cs typeface="Georgia"/>
              </a:rPr>
              <a:t>put </a:t>
            </a:r>
            <a:r>
              <a:rPr sz="1600" spc="-10" dirty="0">
                <a:latin typeface="Georgia"/>
                <a:cs typeface="Georgia"/>
              </a:rPr>
              <a:t>each </a:t>
            </a:r>
            <a:r>
              <a:rPr sz="1600" spc="-5" dirty="0">
                <a:latin typeface="Georgia"/>
                <a:cs typeface="Georgia"/>
              </a:rPr>
              <a:t>one of </a:t>
            </a:r>
            <a:r>
              <a:rPr sz="1600" dirty="0">
                <a:latin typeface="Georgia"/>
                <a:cs typeface="Georgia"/>
              </a:rPr>
              <a:t>us </a:t>
            </a:r>
            <a:r>
              <a:rPr sz="1600" spc="-5" dirty="0">
                <a:latin typeface="Georgia"/>
                <a:cs typeface="Georgia"/>
              </a:rPr>
              <a:t>in this </a:t>
            </a:r>
            <a:r>
              <a:rPr sz="1600" spc="-10" dirty="0">
                <a:latin typeface="Georgia"/>
                <a:cs typeface="Georgia"/>
              </a:rPr>
              <a:t>church </a:t>
            </a:r>
            <a:r>
              <a:rPr sz="1600" spc="-5" dirty="0">
                <a:latin typeface="Georgia"/>
                <a:cs typeface="Georgia"/>
              </a:rPr>
              <a:t>for His</a:t>
            </a:r>
            <a:r>
              <a:rPr sz="1600" spc="204" dirty="0">
                <a:latin typeface="Georgia"/>
                <a:cs typeface="Georgia"/>
              </a:rPr>
              <a:t> </a:t>
            </a:r>
            <a:r>
              <a:rPr sz="1600" spc="-5" dirty="0">
                <a:latin typeface="Georgia"/>
                <a:cs typeface="Georgia"/>
              </a:rPr>
              <a:t>purpose.</a:t>
            </a:r>
            <a:endParaRPr sz="1600" dirty="0">
              <a:latin typeface="Georgia"/>
              <a:cs typeface="Georgia"/>
            </a:endParaRPr>
          </a:p>
          <a:p>
            <a:pPr>
              <a:lnSpc>
                <a:spcPct val="100000"/>
              </a:lnSpc>
              <a:spcBef>
                <a:spcPts val="5"/>
              </a:spcBef>
            </a:pPr>
            <a:endParaRPr sz="1500" dirty="0">
              <a:latin typeface="Georgia"/>
              <a:cs typeface="Georgia"/>
            </a:endParaRPr>
          </a:p>
          <a:p>
            <a:pPr marL="12700">
              <a:lnSpc>
                <a:spcPct val="100000"/>
              </a:lnSpc>
              <a:spcBef>
                <a:spcPts val="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0"/>
              </a:spcBef>
              <a:buAutoNum type="arabicPeriod"/>
              <a:tabLst>
                <a:tab pos="469900" algn="l"/>
                <a:tab pos="470534" algn="l"/>
              </a:tabLst>
            </a:pPr>
            <a:r>
              <a:rPr sz="1600" spc="-10" dirty="0">
                <a:latin typeface="Georgia"/>
                <a:cs typeface="Georgia"/>
              </a:rPr>
              <a:t>Teachers </a:t>
            </a:r>
            <a:r>
              <a:rPr sz="1600" spc="-5" dirty="0">
                <a:latin typeface="Georgia"/>
                <a:cs typeface="Georgia"/>
              </a:rPr>
              <a:t>for the </a:t>
            </a:r>
            <a:r>
              <a:rPr sz="1600" spc="-10" dirty="0">
                <a:latin typeface="Georgia"/>
                <a:cs typeface="Georgia"/>
              </a:rPr>
              <a:t>Children </a:t>
            </a:r>
            <a:r>
              <a:rPr sz="1600" spc="-5" dirty="0">
                <a:latin typeface="Georgia"/>
                <a:cs typeface="Georgia"/>
              </a:rPr>
              <a:t>Sunday School</a:t>
            </a:r>
            <a:r>
              <a:rPr sz="1600" spc="200" dirty="0">
                <a:latin typeface="Georgia"/>
                <a:cs typeface="Georgia"/>
              </a:rPr>
              <a:t> </a:t>
            </a:r>
            <a:r>
              <a:rPr sz="1600" spc="-10" dirty="0">
                <a:latin typeface="Georgia"/>
                <a:cs typeface="Georgia"/>
              </a:rPr>
              <a:t>ministry;</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Worship </a:t>
            </a:r>
            <a:r>
              <a:rPr sz="1600" spc="-10" dirty="0">
                <a:latin typeface="Georgia"/>
                <a:cs typeface="Georgia"/>
              </a:rPr>
              <a:t>leaders, </a:t>
            </a:r>
            <a:r>
              <a:rPr sz="1600" spc="-5" dirty="0">
                <a:latin typeface="Georgia"/>
                <a:cs typeface="Georgia"/>
              </a:rPr>
              <a:t>singers and musicians for the</a:t>
            </a:r>
            <a:r>
              <a:rPr sz="1600" spc="200" dirty="0">
                <a:latin typeface="Georgia"/>
                <a:cs typeface="Georgia"/>
              </a:rPr>
              <a:t> </a:t>
            </a:r>
            <a:r>
              <a:rPr sz="1600" spc="-10" dirty="0">
                <a:latin typeface="Georgia"/>
                <a:cs typeface="Georgia"/>
              </a:rPr>
              <a:t>services;</a:t>
            </a:r>
            <a:endParaRPr sz="1600" dirty="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Full-time </a:t>
            </a:r>
            <a:r>
              <a:rPr sz="1600" spc="-10" dirty="0">
                <a:latin typeface="Georgia"/>
                <a:cs typeface="Georgia"/>
              </a:rPr>
              <a:t>workers </a:t>
            </a:r>
            <a:r>
              <a:rPr sz="1600" spc="-5" dirty="0">
                <a:latin typeface="Georgia"/>
                <a:cs typeface="Georgia"/>
              </a:rPr>
              <a:t>to </a:t>
            </a:r>
            <a:r>
              <a:rPr sz="1600" spc="-10" dirty="0">
                <a:latin typeface="Georgia"/>
                <a:cs typeface="Georgia"/>
              </a:rPr>
              <a:t>serve </a:t>
            </a:r>
            <a:r>
              <a:rPr sz="1600" spc="-5" dirty="0">
                <a:latin typeface="Georgia"/>
                <a:cs typeface="Georgia"/>
              </a:rPr>
              <a:t>in the</a:t>
            </a:r>
            <a:r>
              <a:rPr sz="1600" spc="130" dirty="0">
                <a:latin typeface="Georgia"/>
                <a:cs typeface="Georgia"/>
              </a:rPr>
              <a:t> </a:t>
            </a:r>
            <a:r>
              <a:rPr sz="1600" spc="-10" dirty="0">
                <a:latin typeface="Georgia"/>
                <a:cs typeface="Georgia"/>
              </a:rPr>
              <a:t>church;</a:t>
            </a:r>
            <a:endParaRPr sz="1600" dirty="0">
              <a:latin typeface="Georgia"/>
              <a:cs typeface="Georgia"/>
            </a:endParaRPr>
          </a:p>
          <a:p>
            <a:pPr marL="469900" indent="-457834">
              <a:lnSpc>
                <a:spcPct val="100000"/>
              </a:lnSpc>
              <a:spcBef>
                <a:spcPts val="615"/>
              </a:spcBef>
              <a:buAutoNum type="arabicPeriod"/>
              <a:tabLst>
                <a:tab pos="469900" algn="l"/>
                <a:tab pos="470534" algn="l"/>
              </a:tabLst>
            </a:pPr>
            <a:r>
              <a:rPr sz="1600" spc="-10" dirty="0">
                <a:latin typeface="Georgia"/>
                <a:cs typeface="Georgia"/>
              </a:rPr>
              <a:t>Grow </a:t>
            </a:r>
            <a:r>
              <a:rPr sz="1600" spc="-5" dirty="0">
                <a:latin typeface="Georgia"/>
                <a:cs typeface="Georgia"/>
              </a:rPr>
              <a:t>spiritually in the </a:t>
            </a:r>
            <a:r>
              <a:rPr sz="1600" spc="-10" dirty="0">
                <a:latin typeface="Georgia"/>
                <a:cs typeface="Georgia"/>
              </a:rPr>
              <a:t>word, service </a:t>
            </a:r>
            <a:r>
              <a:rPr sz="1600" spc="-5" dirty="0">
                <a:latin typeface="Georgia"/>
                <a:cs typeface="Georgia"/>
              </a:rPr>
              <a:t>and love for</a:t>
            </a:r>
            <a:r>
              <a:rPr sz="1600" spc="215" dirty="0">
                <a:latin typeface="Georgia"/>
                <a:cs typeface="Georgia"/>
              </a:rPr>
              <a:t> </a:t>
            </a:r>
            <a:r>
              <a:rPr sz="1600" spc="-10" dirty="0">
                <a:latin typeface="Georgia"/>
                <a:cs typeface="Georgia"/>
              </a:rPr>
              <a:t>God.</a:t>
            </a:r>
            <a:endParaRPr sz="1600" dirty="0">
              <a:latin typeface="Georgia"/>
              <a:cs typeface="Georgia"/>
            </a:endParaRPr>
          </a:p>
          <a:p>
            <a:pPr>
              <a:lnSpc>
                <a:spcPct val="100000"/>
              </a:lnSpc>
            </a:pPr>
            <a:endParaRPr sz="1800" dirty="0">
              <a:latin typeface="Georgia"/>
              <a:cs typeface="Georgia"/>
            </a:endParaRPr>
          </a:p>
          <a:p>
            <a:pPr>
              <a:lnSpc>
                <a:spcPct val="100000"/>
              </a:lnSpc>
            </a:pPr>
            <a:endParaRPr sz="1800" dirty="0">
              <a:latin typeface="Georgia"/>
              <a:cs typeface="Georgia"/>
            </a:endParaRPr>
          </a:p>
          <a:p>
            <a:pPr marR="1219835" algn="r">
              <a:lnSpc>
                <a:spcPct val="100000"/>
              </a:lnSpc>
              <a:spcBef>
                <a:spcPts val="1445"/>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a:lnSpc>
                <a:spcPct val="100000"/>
              </a:lnSpc>
              <a:spcBef>
                <a:spcPts val="620"/>
              </a:spcBef>
            </a:pPr>
            <a:r>
              <a:rPr sz="1600" spc="-10" dirty="0">
                <a:latin typeface="Georgia"/>
                <a:cs typeface="Georgia"/>
              </a:rPr>
              <a:t>Facebook:</a:t>
            </a:r>
            <a:r>
              <a:rPr sz="1600" spc="35" dirty="0">
                <a:latin typeface="Georgia"/>
                <a:cs typeface="Georgia"/>
              </a:rPr>
              <a:t> </a:t>
            </a:r>
            <a:r>
              <a:rPr sz="1600" spc="-5" dirty="0">
                <a:latin typeface="Georgia"/>
                <a:cs typeface="Georgia"/>
              </a:rPr>
              <a:t>ChristsTrueLightChurch</a:t>
            </a:r>
            <a:endParaRPr sz="1600" dirty="0">
              <a:latin typeface="Georgia"/>
              <a:cs typeface="Georgia"/>
            </a:endParaRPr>
          </a:p>
          <a:p>
            <a:pPr>
              <a:lnSpc>
                <a:spcPct val="100000"/>
              </a:lnSpc>
            </a:pPr>
            <a:endParaRPr sz="1800" dirty="0">
              <a:latin typeface="Georgia"/>
              <a:cs typeface="Georgia"/>
            </a:endParaRPr>
          </a:p>
          <a:p>
            <a:pPr marL="3296920" marR="618490">
              <a:lnSpc>
                <a:spcPts val="1730"/>
              </a:lnSpc>
              <a:spcBef>
                <a:spcPts val="1305"/>
              </a:spcBef>
            </a:pPr>
            <a:r>
              <a:rPr sz="1600" spc="-10" dirty="0">
                <a:latin typeface="Georgia"/>
                <a:cs typeface="Georgia"/>
              </a:rPr>
              <a:t>Rev’d </a:t>
            </a:r>
            <a:r>
              <a:rPr sz="1600" spc="-5" dirty="0">
                <a:latin typeface="Georgia"/>
                <a:cs typeface="Georgia"/>
              </a:rPr>
              <a:t>Simon </a:t>
            </a:r>
            <a:r>
              <a:rPr sz="1600" spc="-10" dirty="0">
                <a:latin typeface="Georgia"/>
                <a:cs typeface="Georgia"/>
              </a:rPr>
              <a:t>Chan </a:t>
            </a:r>
            <a:r>
              <a:rPr sz="1600" spc="-5" dirty="0">
                <a:latin typeface="Georgia"/>
                <a:cs typeface="Georgia"/>
              </a:rPr>
              <a:t>0475 607 </a:t>
            </a:r>
            <a:r>
              <a:rPr sz="1600" spc="-10" dirty="0">
                <a:latin typeface="Georgia"/>
                <a:cs typeface="Georgia"/>
              </a:rPr>
              <a:t>545  </a:t>
            </a:r>
            <a:r>
              <a:rPr sz="1600" spc="-5" dirty="0">
                <a:latin typeface="Georgia"/>
                <a:cs typeface="Georgia"/>
                <a:hlinkClick r:id="rId5"/>
              </a:rPr>
              <a:t>simonchanctlc@yahoo.com</a:t>
            </a:r>
            <a:endParaRPr sz="1600" dirty="0">
              <a:latin typeface="Georgia"/>
              <a:cs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dirty="0">
                <a:solidFill>
                  <a:srgbClr val="FFFFFF"/>
                </a:solidFill>
                <a:latin typeface="Century Gothic"/>
                <a:cs typeface="Century Gothic"/>
              </a:rPr>
              <a:t>Newcastle</a:t>
            </a:r>
            <a:endParaRPr sz="1400">
              <a:latin typeface="Century Gothic"/>
              <a:cs typeface="Century Gothic"/>
            </a:endParaRPr>
          </a:p>
        </p:txBody>
      </p:sp>
      <p:sp>
        <p:nvSpPr>
          <p:cNvPr id="3" name="object 3"/>
          <p:cNvSpPr/>
          <p:nvPr/>
        </p:nvSpPr>
        <p:spPr>
          <a:xfrm>
            <a:off x="0" y="0"/>
            <a:ext cx="7551877" cy="164896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9</a:t>
            </a:r>
            <a:endParaRPr sz="2300">
              <a:latin typeface="Century Gothic"/>
              <a:cs typeface="Century Gothic"/>
            </a:endParaRPr>
          </a:p>
        </p:txBody>
      </p:sp>
      <p:sp>
        <p:nvSpPr>
          <p:cNvPr id="8" name="object 8"/>
          <p:cNvSpPr/>
          <p:nvPr/>
        </p:nvSpPr>
        <p:spPr>
          <a:xfrm>
            <a:off x="4556759" y="592835"/>
            <a:ext cx="1575803" cy="670559"/>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4780601" y="687545"/>
            <a:ext cx="2529152"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a:t>
            </a:r>
            <a:r>
              <a:rPr sz="2300" spc="5" dirty="0" err="1">
                <a:solidFill>
                  <a:srgbClr val="FFFFFF"/>
                </a:solidFill>
                <a:latin typeface="Century Gothic"/>
                <a:cs typeface="Century Gothic"/>
              </a:rPr>
              <a:t>Cohuna</a:t>
            </a:r>
            <a:endParaRPr sz="2300" dirty="0">
              <a:latin typeface="Century Gothic"/>
              <a:cs typeface="Century Gothic"/>
            </a:endParaRPr>
          </a:p>
        </p:txBody>
      </p:sp>
      <p:sp>
        <p:nvSpPr>
          <p:cNvPr id="12" name="object 12"/>
          <p:cNvSpPr txBox="1"/>
          <p:nvPr/>
        </p:nvSpPr>
        <p:spPr>
          <a:xfrm>
            <a:off x="298678" y="5096220"/>
            <a:ext cx="6954520" cy="4801314"/>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79375" indent="-457200">
              <a:lnSpc>
                <a:spcPts val="1730"/>
              </a:lnSpc>
              <a:spcBef>
                <a:spcPts val="615"/>
              </a:spcBef>
              <a:buAutoNum type="arabicPeriod"/>
              <a:tabLst>
                <a:tab pos="469900" algn="l"/>
                <a:tab pos="470534" algn="l"/>
              </a:tabLst>
            </a:pPr>
            <a:r>
              <a:rPr sz="1600" spc="-5" dirty="0">
                <a:latin typeface="Georgia"/>
                <a:cs typeface="Georgia"/>
              </a:rPr>
              <a:t>For all those working and living in Aged </a:t>
            </a:r>
            <a:r>
              <a:rPr sz="1600" spc="-10" dirty="0">
                <a:latin typeface="Georgia"/>
                <a:cs typeface="Georgia"/>
              </a:rPr>
              <a:t>Care </a:t>
            </a:r>
            <a:r>
              <a:rPr sz="1600" spc="-5" dirty="0">
                <a:latin typeface="Georgia"/>
                <a:cs typeface="Georgia"/>
              </a:rPr>
              <a:t>Facilities, that </a:t>
            </a:r>
            <a:r>
              <a:rPr sz="1600" spc="-10" dirty="0">
                <a:latin typeface="Georgia"/>
                <a:cs typeface="Georgia"/>
              </a:rPr>
              <a:t>God </a:t>
            </a:r>
            <a:r>
              <a:rPr sz="1600" spc="-5" dirty="0">
                <a:latin typeface="Georgia"/>
                <a:cs typeface="Georgia"/>
              </a:rPr>
              <a:t>would  </a:t>
            </a:r>
            <a:r>
              <a:rPr sz="1600" spc="-10" dirty="0">
                <a:latin typeface="Georgia"/>
                <a:cs typeface="Georgia"/>
              </a:rPr>
              <a:t>be </a:t>
            </a:r>
            <a:r>
              <a:rPr sz="1600" spc="-5" dirty="0">
                <a:latin typeface="Georgia"/>
                <a:cs typeface="Georgia"/>
              </a:rPr>
              <a:t>their shining</a:t>
            </a:r>
            <a:r>
              <a:rPr sz="1600" spc="75" dirty="0">
                <a:latin typeface="Georgia"/>
                <a:cs typeface="Georgia"/>
              </a:rPr>
              <a:t> </a:t>
            </a:r>
            <a:r>
              <a:rPr sz="1600" spc="-5" dirty="0">
                <a:latin typeface="Georgia"/>
                <a:cs typeface="Georgia"/>
              </a:rPr>
              <a:t>light;</a:t>
            </a:r>
            <a:endParaRPr sz="1600" dirty="0">
              <a:latin typeface="Georgia"/>
              <a:cs typeface="Georgia"/>
            </a:endParaRPr>
          </a:p>
          <a:p>
            <a:pPr marL="469900" marR="441959" indent="-457834">
              <a:lnSpc>
                <a:spcPts val="1730"/>
              </a:lnSpc>
              <a:spcBef>
                <a:spcPts val="800"/>
              </a:spcBef>
              <a:buAutoNum type="arabicPeriod"/>
              <a:tabLst>
                <a:tab pos="469900" algn="l"/>
                <a:tab pos="470534" algn="l"/>
              </a:tabLst>
            </a:pPr>
            <a:r>
              <a:rPr sz="1600" spc="-5" dirty="0">
                <a:latin typeface="Georgia"/>
                <a:cs typeface="Georgia"/>
              </a:rPr>
              <a:t>For the </a:t>
            </a:r>
            <a:r>
              <a:rPr sz="1600" spc="-10" dirty="0">
                <a:latin typeface="Georgia"/>
                <a:cs typeface="Georgia"/>
              </a:rPr>
              <a:t>leadership </a:t>
            </a:r>
            <a:r>
              <a:rPr sz="1600" spc="-5" dirty="0">
                <a:latin typeface="Georgia"/>
                <a:cs typeface="Georgia"/>
              </a:rPr>
              <a:t>of the </a:t>
            </a:r>
            <a:r>
              <a:rPr sz="1600" spc="-10" dirty="0">
                <a:latin typeface="Georgia"/>
                <a:cs typeface="Georgia"/>
              </a:rPr>
              <a:t>Parish, </a:t>
            </a:r>
            <a:r>
              <a:rPr sz="1600" spc="-5" dirty="0">
                <a:latin typeface="Georgia"/>
                <a:cs typeface="Georgia"/>
              </a:rPr>
              <a:t>that they </a:t>
            </a:r>
            <a:r>
              <a:rPr sz="1600" spc="-10" dirty="0">
                <a:latin typeface="Georgia"/>
                <a:cs typeface="Georgia"/>
              </a:rPr>
              <a:t>will </a:t>
            </a:r>
            <a:r>
              <a:rPr sz="1600" spc="-5" dirty="0">
                <a:latin typeface="Georgia"/>
                <a:cs typeface="Georgia"/>
              </a:rPr>
              <a:t>have </a:t>
            </a:r>
            <a:r>
              <a:rPr sz="1600" spc="-10" dirty="0">
                <a:latin typeface="Georgia"/>
                <a:cs typeface="Georgia"/>
              </a:rPr>
              <a:t>God’s </a:t>
            </a:r>
            <a:r>
              <a:rPr sz="1600" spc="-5" dirty="0">
                <a:latin typeface="Georgia"/>
                <a:cs typeface="Georgia"/>
              </a:rPr>
              <a:t>vision for  sustainable future</a:t>
            </a:r>
            <a:r>
              <a:rPr sz="1600" spc="70" dirty="0">
                <a:latin typeface="Georgia"/>
                <a:cs typeface="Georgia"/>
              </a:rPr>
              <a:t> </a:t>
            </a:r>
            <a:r>
              <a:rPr sz="1600" spc="-5" dirty="0">
                <a:latin typeface="Georgia"/>
                <a:cs typeface="Georgia"/>
              </a:rPr>
              <a:t>planning;</a:t>
            </a:r>
            <a:endParaRPr sz="1600" dirty="0">
              <a:latin typeface="Georgia"/>
              <a:cs typeface="Georgia"/>
            </a:endParaRPr>
          </a:p>
          <a:p>
            <a:pPr marL="469900" marR="5080" indent="-457834">
              <a:lnSpc>
                <a:spcPts val="1730"/>
              </a:lnSpc>
              <a:spcBef>
                <a:spcPts val="790"/>
              </a:spcBef>
              <a:buAutoNum type="arabicPeriod"/>
              <a:tabLst>
                <a:tab pos="469900" algn="l"/>
                <a:tab pos="470534" algn="l"/>
              </a:tabLst>
            </a:pPr>
            <a:r>
              <a:rPr sz="1600" spc="-5" dirty="0">
                <a:latin typeface="Georgia"/>
                <a:cs typeface="Georgia"/>
              </a:rPr>
              <a:t>For all those </a:t>
            </a:r>
            <a:r>
              <a:rPr sz="1600" spc="-10" dirty="0">
                <a:latin typeface="Georgia"/>
                <a:cs typeface="Georgia"/>
              </a:rPr>
              <a:t>Priest’s </a:t>
            </a:r>
            <a:r>
              <a:rPr sz="1600" spc="-5" dirty="0">
                <a:latin typeface="Georgia"/>
                <a:cs typeface="Georgia"/>
              </a:rPr>
              <a:t>in parttime ministry – for the balancing of ministry  </a:t>
            </a:r>
            <a:r>
              <a:rPr sz="1600" spc="-10" dirty="0">
                <a:latin typeface="Georgia"/>
                <a:cs typeface="Georgia"/>
              </a:rPr>
              <a:t>demands </a:t>
            </a:r>
            <a:r>
              <a:rPr sz="1600" spc="-5" dirty="0">
                <a:latin typeface="Georgia"/>
                <a:cs typeface="Georgia"/>
              </a:rPr>
              <a:t>– in particular our </a:t>
            </a:r>
            <a:r>
              <a:rPr sz="1600" spc="-10" dirty="0">
                <a:latin typeface="Georgia"/>
                <a:cs typeface="Georgia"/>
              </a:rPr>
              <a:t>Rev.</a:t>
            </a:r>
            <a:r>
              <a:rPr sz="1600" spc="130" dirty="0">
                <a:latin typeface="Georgia"/>
                <a:cs typeface="Georgia"/>
              </a:rPr>
              <a:t> </a:t>
            </a:r>
            <a:r>
              <a:rPr sz="1600" spc="-5" dirty="0">
                <a:latin typeface="Georgia"/>
                <a:cs typeface="Georgia"/>
              </a:rPr>
              <a:t>Sue.</a:t>
            </a:r>
            <a:endParaRPr sz="1600" dirty="0">
              <a:latin typeface="Georgia"/>
              <a:cs typeface="Georgia"/>
            </a:endParaRPr>
          </a:p>
          <a:p>
            <a:pPr>
              <a:lnSpc>
                <a:spcPct val="100000"/>
              </a:lnSpc>
              <a:spcBef>
                <a:spcPts val="10"/>
              </a:spcBef>
            </a:pPr>
            <a:endParaRPr sz="2500" dirty="0">
              <a:latin typeface="Georgia"/>
              <a:cs typeface="Georgia"/>
            </a:endParaRPr>
          </a:p>
          <a:p>
            <a:pPr marR="1322070" algn="r">
              <a:lnSpc>
                <a:spcPct val="100000"/>
              </a:lnSpc>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marR="31115">
              <a:lnSpc>
                <a:spcPts val="1730"/>
              </a:lnSpc>
              <a:spcBef>
                <a:spcPts val="845"/>
              </a:spcBef>
            </a:pPr>
            <a:r>
              <a:rPr sz="1600" spc="-10" dirty="0">
                <a:latin typeface="Georgia"/>
                <a:cs typeface="Georgia"/>
              </a:rPr>
              <a:t>Facebook: </a:t>
            </a:r>
            <a:r>
              <a:rPr sz="1600" spc="-5" dirty="0" err="1">
                <a:latin typeface="Georgia"/>
                <a:cs typeface="Georgia"/>
              </a:rPr>
              <a:t>TheAnglicanParishofCohuna</a:t>
            </a:r>
            <a:r>
              <a:rPr sz="1600" spc="-5" dirty="0">
                <a:latin typeface="Georgia"/>
                <a:cs typeface="Georgia"/>
              </a:rPr>
              <a:t>;</a:t>
            </a:r>
            <a:endParaRPr lang="en-US" sz="1600" spc="-5" dirty="0">
              <a:latin typeface="Georgia"/>
              <a:cs typeface="Georgia"/>
            </a:endParaRPr>
          </a:p>
          <a:p>
            <a:pPr marL="3296920" marR="31115">
              <a:lnSpc>
                <a:spcPts val="1730"/>
              </a:lnSpc>
              <a:spcBef>
                <a:spcPts val="845"/>
              </a:spcBef>
            </a:pPr>
            <a:endParaRPr lang="en-AU" sz="1600" spc="-5" dirty="0">
              <a:latin typeface="Georgia"/>
              <a:cs typeface="Georgia"/>
            </a:endParaRPr>
          </a:p>
          <a:p>
            <a:pPr marL="3296920" marR="31115">
              <a:lnSpc>
                <a:spcPts val="1730"/>
              </a:lnSpc>
              <a:spcBef>
                <a:spcPts val="845"/>
              </a:spcBef>
            </a:pPr>
            <a:r>
              <a:rPr lang="it-IT" sz="1600" spc="-10" dirty="0">
                <a:latin typeface="Georgia" panose="02040502050405020303" pitchFamily="18" charset="0"/>
                <a:cs typeface="Georgia"/>
              </a:rPr>
              <a:t>Rev'd </a:t>
            </a:r>
            <a:r>
              <a:rPr lang="it-IT" sz="1600" spc="-5" dirty="0">
                <a:latin typeface="Georgia" panose="02040502050405020303" pitchFamily="18" charset="0"/>
                <a:cs typeface="Georgia"/>
              </a:rPr>
              <a:t>Sue Allen </a:t>
            </a:r>
          </a:p>
          <a:p>
            <a:pPr marL="3296920" marR="31115">
              <a:lnSpc>
                <a:spcPts val="1730"/>
              </a:lnSpc>
              <a:spcBef>
                <a:spcPts val="845"/>
              </a:spcBef>
            </a:pPr>
            <a:r>
              <a:rPr lang="it-IT" sz="1600" b="0" i="0" u="none" strike="noStrike" dirty="0">
                <a:solidFill>
                  <a:srgbClr val="000000"/>
                </a:solidFill>
                <a:effectLst/>
                <a:latin typeface="Georgia" panose="02040502050405020303" pitchFamily="18" charset="0"/>
                <a:hlinkClick r:id="rId4"/>
              </a:rPr>
              <a:t>sueallen614@outlook.com</a:t>
            </a:r>
            <a:r>
              <a:rPr lang="it-IT" sz="1600" dirty="0">
                <a:latin typeface="Georgia" panose="02040502050405020303" pitchFamily="18" charset="0"/>
              </a:rPr>
              <a:t> </a:t>
            </a:r>
          </a:p>
          <a:p>
            <a:pPr marL="3296920" marR="31115">
              <a:lnSpc>
                <a:spcPts val="1730"/>
              </a:lnSpc>
              <a:spcBef>
                <a:spcPts val="845"/>
              </a:spcBef>
            </a:pPr>
            <a:r>
              <a:rPr lang="it-IT" sz="1600" b="0" i="0" u="none" strike="noStrike" dirty="0">
                <a:solidFill>
                  <a:srgbClr val="000000"/>
                </a:solidFill>
                <a:effectLst/>
                <a:latin typeface="Georgia" panose="02040502050405020303" pitchFamily="18" charset="0"/>
              </a:rPr>
              <a:t>0417 365 386</a:t>
            </a:r>
            <a:endParaRPr lang="en-US" sz="1600" spc="-5" dirty="0">
              <a:latin typeface="Georgia"/>
              <a:cs typeface="Georgia"/>
            </a:endParaRPr>
          </a:p>
          <a:p>
            <a:pPr marL="3296920" marR="31115">
              <a:lnSpc>
                <a:spcPts val="1730"/>
              </a:lnSpc>
              <a:spcBef>
                <a:spcPts val="845"/>
              </a:spcBef>
            </a:pPr>
            <a:endParaRPr sz="1600" dirty="0">
              <a:latin typeface="Georgia"/>
              <a:cs typeface="Georgia"/>
            </a:endParaRPr>
          </a:p>
          <a:p>
            <a:pPr marL="213360">
              <a:lnSpc>
                <a:spcPct val="100000"/>
              </a:lnSpc>
            </a:pPr>
            <a:r>
              <a:rPr lang="en-AU" sz="1800" b="1" spc="-5" dirty="0">
                <a:solidFill>
                  <a:srgbClr val="13233B"/>
                </a:solidFill>
                <a:latin typeface="Century Gothic"/>
                <a:cs typeface="Century Gothic"/>
              </a:rPr>
              <a:t>The </a:t>
            </a:r>
            <a:r>
              <a:rPr lang="en-AU" sz="1800" b="1" dirty="0">
                <a:solidFill>
                  <a:srgbClr val="13233B"/>
                </a:solidFill>
                <a:latin typeface="Century Gothic"/>
                <a:cs typeface="Century Gothic"/>
              </a:rPr>
              <a:t>Rev’d </a:t>
            </a:r>
            <a:r>
              <a:rPr lang="en-AU" sz="1800" b="1" spc="-5" dirty="0">
                <a:solidFill>
                  <a:srgbClr val="13233B"/>
                </a:solidFill>
                <a:latin typeface="Century Gothic"/>
                <a:cs typeface="Century Gothic"/>
              </a:rPr>
              <a:t>Sue Allen</a:t>
            </a:r>
            <a:endParaRPr lang="en-AU" sz="1800" dirty="0">
              <a:latin typeface="Century Gothic"/>
              <a:cs typeface="Century Gothic"/>
            </a:endParaRPr>
          </a:p>
        </p:txBody>
      </p:sp>
      <p:sp>
        <p:nvSpPr>
          <p:cNvPr id="13" name="object 13"/>
          <p:cNvSpPr txBox="1"/>
          <p:nvPr/>
        </p:nvSpPr>
        <p:spPr>
          <a:xfrm>
            <a:off x="347223" y="1465774"/>
            <a:ext cx="7214234" cy="3170099"/>
          </a:xfrm>
          <a:prstGeom prst="rect">
            <a:avLst/>
          </a:prstGeom>
        </p:spPr>
        <p:txBody>
          <a:bodyPr vert="horz" wrap="square" lIns="0" tIns="12700" rIns="0" bIns="0" rtlCol="0">
            <a:spAutoFit/>
          </a:bodyPr>
          <a:lstStyle/>
          <a:p>
            <a:pPr>
              <a:lnSpc>
                <a:spcPct val="100000"/>
              </a:lnSpc>
              <a:spcBef>
                <a:spcPts val="55"/>
              </a:spcBef>
            </a:pPr>
            <a:endParaRPr lang="en-US" sz="1200" dirty="0">
              <a:latin typeface="Calibri"/>
              <a:cs typeface="Calibri"/>
            </a:endParaRPr>
          </a:p>
          <a:p>
            <a:pPr>
              <a:lnSpc>
                <a:spcPct val="100000"/>
              </a:lnSpc>
              <a:spcBef>
                <a:spcPts val="55"/>
              </a:spcBef>
            </a:pPr>
            <a:endParaRPr sz="1200" dirty="0">
              <a:latin typeface="Calibri"/>
              <a:cs typeface="Calibri"/>
            </a:endParaRPr>
          </a:p>
          <a:p>
            <a:pPr marR="366395" algn="r">
              <a:lnSpc>
                <a:spcPts val="1825"/>
              </a:lnSpc>
            </a:pPr>
            <a:r>
              <a:rPr sz="1600" spc="-5" dirty="0">
                <a:solidFill>
                  <a:srgbClr val="2E5496"/>
                </a:solidFill>
                <a:latin typeface="Century Gothic"/>
                <a:cs typeface="Century Gothic"/>
              </a:rPr>
              <a:t>Including: </a:t>
            </a:r>
            <a:r>
              <a:rPr sz="1600" spc="-10" dirty="0">
                <a:solidFill>
                  <a:srgbClr val="2E5496"/>
                </a:solidFill>
                <a:latin typeface="Century Gothic"/>
                <a:cs typeface="Century Gothic"/>
              </a:rPr>
              <a:t>Cranmer the Martyr Cohuna, Latimer</a:t>
            </a:r>
            <a:r>
              <a:rPr sz="1600" spc="225" dirty="0">
                <a:solidFill>
                  <a:srgbClr val="2E5496"/>
                </a:solidFill>
                <a:latin typeface="Century Gothic"/>
                <a:cs typeface="Century Gothic"/>
              </a:rPr>
              <a:t> </a:t>
            </a:r>
            <a:r>
              <a:rPr sz="1600" spc="-15" dirty="0">
                <a:solidFill>
                  <a:srgbClr val="2E5496"/>
                </a:solidFill>
                <a:latin typeface="Century Gothic"/>
                <a:cs typeface="Century Gothic"/>
              </a:rPr>
              <a:t>the</a:t>
            </a:r>
            <a:endParaRPr sz="1600" dirty="0">
              <a:latin typeface="Century Gothic"/>
              <a:cs typeface="Century Gothic"/>
            </a:endParaRPr>
          </a:p>
          <a:p>
            <a:pPr marR="367030" algn="r">
              <a:lnSpc>
                <a:spcPts val="1825"/>
              </a:lnSpc>
            </a:pPr>
            <a:r>
              <a:rPr sz="1600" spc="-5" dirty="0">
                <a:solidFill>
                  <a:srgbClr val="2E5496"/>
                </a:solidFill>
                <a:latin typeface="Century Gothic"/>
                <a:cs typeface="Century Gothic"/>
              </a:rPr>
              <a:t>Martyr Leitchville, Christ </a:t>
            </a:r>
            <a:r>
              <a:rPr sz="1600" spc="-10" dirty="0">
                <a:solidFill>
                  <a:srgbClr val="2E5496"/>
                </a:solidFill>
                <a:latin typeface="Century Gothic"/>
                <a:cs typeface="Century Gothic"/>
              </a:rPr>
              <a:t>Church</a:t>
            </a:r>
            <a:r>
              <a:rPr lang="en-US" sz="1600" spc="-10" dirty="0">
                <a:solidFill>
                  <a:srgbClr val="2E5496"/>
                </a:solidFill>
                <a:latin typeface="Century Gothic"/>
                <a:cs typeface="Century Gothic"/>
              </a:rPr>
              <a:t>, </a:t>
            </a:r>
            <a:r>
              <a:rPr sz="1600" spc="-10" dirty="0" err="1">
                <a:solidFill>
                  <a:srgbClr val="2E5496"/>
                </a:solidFill>
                <a:latin typeface="Century Gothic"/>
                <a:cs typeface="Century Gothic"/>
              </a:rPr>
              <a:t>Gunbower</a:t>
            </a:r>
            <a:endParaRPr sz="1600" dirty="0">
              <a:latin typeface="Century Gothic"/>
              <a:cs typeface="Century Gothic"/>
            </a:endParaRPr>
          </a:p>
          <a:p>
            <a:pPr>
              <a:lnSpc>
                <a:spcPct val="100000"/>
              </a:lnSpc>
              <a:spcBef>
                <a:spcPts val="20"/>
              </a:spcBef>
            </a:pPr>
            <a:endParaRPr sz="2150" dirty="0">
              <a:latin typeface="Century Gothic"/>
              <a:cs typeface="Century Gothic"/>
            </a:endParaRPr>
          </a:p>
          <a:p>
            <a:pPr>
              <a:spcBef>
                <a:spcPts val="40"/>
              </a:spcBef>
            </a:pPr>
            <a:r>
              <a:rPr lang="en-AU" sz="1800" b="1" dirty="0">
                <a:solidFill>
                  <a:srgbClr val="13233B"/>
                </a:solidFill>
                <a:latin typeface="Century Gothic"/>
                <a:cs typeface="Century Gothic"/>
              </a:rPr>
              <a:t>The Rev’d Sue Allen</a:t>
            </a:r>
            <a:endParaRPr lang="en-AU" sz="18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sz="1600" spc="-10" dirty="0">
                <a:latin typeface="Georgia"/>
                <a:cs typeface="Georgia"/>
              </a:rPr>
              <a:t>The </a:t>
            </a:r>
            <a:r>
              <a:rPr sz="1600" spc="-5" dirty="0">
                <a:latin typeface="Georgia"/>
                <a:cs typeface="Georgia"/>
              </a:rPr>
              <a:t>Ecumenical initiatives and the </a:t>
            </a:r>
            <a:r>
              <a:rPr sz="1600" spc="-10" dirty="0">
                <a:latin typeface="Georgia"/>
                <a:cs typeface="Georgia"/>
              </a:rPr>
              <a:t>sense </a:t>
            </a:r>
            <a:r>
              <a:rPr sz="1600" spc="-5" dirty="0">
                <a:latin typeface="Georgia"/>
                <a:cs typeface="Georgia"/>
              </a:rPr>
              <a:t>of </a:t>
            </a:r>
            <a:r>
              <a:rPr sz="1600" dirty="0">
                <a:latin typeface="Georgia"/>
                <a:cs typeface="Georgia"/>
              </a:rPr>
              <a:t>unity </a:t>
            </a:r>
            <a:r>
              <a:rPr sz="1600" spc="-5" dirty="0">
                <a:latin typeface="Georgia"/>
                <a:cs typeface="Georgia"/>
              </a:rPr>
              <a:t>that we</a:t>
            </a:r>
            <a:r>
              <a:rPr sz="1600" spc="270" dirty="0">
                <a:latin typeface="Georgia"/>
                <a:cs typeface="Georgia"/>
              </a:rPr>
              <a:t> </a:t>
            </a:r>
            <a:r>
              <a:rPr sz="1600" spc="-10" dirty="0">
                <a:latin typeface="Georgia"/>
                <a:cs typeface="Georgia"/>
              </a:rPr>
              <a:t>experience;</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sz="1600" spc="-10" dirty="0">
                <a:latin typeface="Georgia"/>
                <a:cs typeface="Georgia"/>
              </a:rPr>
              <a:t>The </a:t>
            </a:r>
            <a:r>
              <a:rPr sz="1600" spc="-5" dirty="0">
                <a:latin typeface="Georgia"/>
                <a:cs typeface="Georgia"/>
              </a:rPr>
              <a:t>children’s ministry that </a:t>
            </a:r>
            <a:r>
              <a:rPr sz="1600" spc="-10" dirty="0">
                <a:latin typeface="Georgia"/>
                <a:cs typeface="Georgia"/>
              </a:rPr>
              <a:t>God </a:t>
            </a:r>
            <a:r>
              <a:rPr sz="1600" spc="-5" dirty="0">
                <a:latin typeface="Georgia"/>
                <a:cs typeface="Georgia"/>
              </a:rPr>
              <a:t>is growing and sustaining</a:t>
            </a:r>
            <a:r>
              <a:rPr sz="1600" spc="225" dirty="0">
                <a:latin typeface="Georgia"/>
                <a:cs typeface="Georgia"/>
              </a:rPr>
              <a:t> </a:t>
            </a:r>
            <a:r>
              <a:rPr sz="1600" spc="-5" dirty="0">
                <a:latin typeface="Georgia"/>
                <a:cs typeface="Georgia"/>
              </a:rPr>
              <a:t>;</a:t>
            </a:r>
            <a:endParaRPr sz="1600" dirty="0">
              <a:latin typeface="Georgia"/>
              <a:cs typeface="Georgia"/>
            </a:endParaRPr>
          </a:p>
          <a:p>
            <a:pPr marL="469900" marR="311785" indent="-457834">
              <a:lnSpc>
                <a:spcPts val="1730"/>
              </a:lnSpc>
              <a:spcBef>
                <a:spcPts val="815"/>
              </a:spcBef>
              <a:buAutoNum type="arabicPeriod"/>
              <a:tabLst>
                <a:tab pos="469900" algn="l"/>
                <a:tab pos="470534" algn="l"/>
              </a:tabLst>
            </a:pPr>
            <a:r>
              <a:rPr sz="1600" spc="-10" dirty="0">
                <a:latin typeface="Georgia"/>
                <a:cs typeface="Georgia"/>
              </a:rPr>
              <a:t>God’s </a:t>
            </a:r>
            <a:r>
              <a:rPr sz="1600" spc="-5" dirty="0">
                <a:latin typeface="Georgia"/>
                <a:cs typeface="Georgia"/>
              </a:rPr>
              <a:t>sustaining love and faithfulness and our </a:t>
            </a:r>
            <a:r>
              <a:rPr lang="en-AU" sz="1600" spc="-10" dirty="0">
                <a:latin typeface="Georgia"/>
                <a:cs typeface="Georgia"/>
              </a:rPr>
              <a:t>parishioner's</a:t>
            </a:r>
            <a:r>
              <a:rPr sz="1600" spc="-10" dirty="0">
                <a:latin typeface="Georgia"/>
                <a:cs typeface="Georgia"/>
              </a:rPr>
              <a:t> </a:t>
            </a:r>
            <a:r>
              <a:rPr sz="1600" spc="-5" dirty="0">
                <a:latin typeface="Georgia"/>
                <a:cs typeface="Georgia"/>
              </a:rPr>
              <a:t>faithfulness  in giving both </a:t>
            </a:r>
            <a:r>
              <a:rPr sz="1600" spc="-10" dirty="0">
                <a:latin typeface="Georgia"/>
                <a:cs typeface="Georgia"/>
              </a:rPr>
              <a:t>physically </a:t>
            </a:r>
            <a:r>
              <a:rPr sz="1600" spc="-5" dirty="0">
                <a:latin typeface="Georgia"/>
                <a:cs typeface="Georgia"/>
              </a:rPr>
              <a:t>and</a:t>
            </a:r>
            <a:r>
              <a:rPr sz="1600" spc="150" dirty="0">
                <a:latin typeface="Georgia"/>
                <a:cs typeface="Georgia"/>
              </a:rPr>
              <a:t> </a:t>
            </a:r>
            <a:r>
              <a:rPr sz="1600" spc="-5" dirty="0">
                <a:latin typeface="Georgia"/>
                <a:cs typeface="Georgia"/>
              </a:rPr>
              <a:t>financially.</a:t>
            </a:r>
            <a:endParaRPr sz="1600" dirty="0">
              <a:latin typeface="Georgia"/>
              <a:cs typeface="Georgia"/>
            </a:endParaRPr>
          </a:p>
        </p:txBody>
      </p:sp>
      <p:pic>
        <p:nvPicPr>
          <p:cNvPr id="15" name="Picture 14" descr="A picture containing text, sky&#10;&#10;Description automatically generated">
            <a:extLst>
              <a:ext uri="{FF2B5EF4-FFF2-40B4-BE49-F238E27FC236}">
                <a16:creationId xmlns:a16="http://schemas.microsoft.com/office/drawing/2014/main" id="{B24861B8-4D31-1D40-D3E9-F79CD4D3E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708900"/>
            <a:ext cx="3508003" cy="20599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Aboriginal and Torres Strat Islander Ministry in the </a:t>
            </a:r>
            <a:r>
              <a:rPr sz="1400" b="1" dirty="0">
                <a:solidFill>
                  <a:srgbClr val="FFFFFF"/>
                </a:solidFill>
                <a:latin typeface="Century Gothic"/>
                <a:cs typeface="Century Gothic"/>
              </a:rPr>
              <a:t>Diocese</a:t>
            </a:r>
            <a:endParaRPr sz="1400">
              <a:latin typeface="Century Gothic"/>
              <a:cs typeface="Century Gothic"/>
            </a:endParaRPr>
          </a:p>
        </p:txBody>
      </p:sp>
      <p:sp>
        <p:nvSpPr>
          <p:cNvPr id="3" name="object 3"/>
          <p:cNvSpPr/>
          <p:nvPr/>
        </p:nvSpPr>
        <p:spPr>
          <a:xfrm>
            <a:off x="0" y="0"/>
            <a:ext cx="7559027" cy="163472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4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10</a:t>
            </a:r>
            <a:endParaRPr sz="2300">
              <a:latin typeface="Century Gothic"/>
              <a:cs typeface="Century Gothic"/>
            </a:endParaRPr>
          </a:p>
        </p:txBody>
      </p:sp>
      <p:sp>
        <p:nvSpPr>
          <p:cNvPr id="7" name="object 7"/>
          <p:cNvSpPr/>
          <p:nvPr/>
        </p:nvSpPr>
        <p:spPr>
          <a:xfrm>
            <a:off x="4238244" y="592836"/>
            <a:ext cx="3186683"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403778" y="664495"/>
            <a:ext cx="280733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75" dirty="0">
                <a:solidFill>
                  <a:srgbClr val="FFFFFF"/>
                </a:solidFill>
                <a:latin typeface="Century Gothic"/>
                <a:cs typeface="Century Gothic"/>
              </a:rPr>
              <a:t> </a:t>
            </a:r>
            <a:r>
              <a:rPr sz="2300" spc="5" dirty="0">
                <a:solidFill>
                  <a:srgbClr val="FFFFFF"/>
                </a:solidFill>
                <a:latin typeface="Century Gothic"/>
                <a:cs typeface="Century Gothic"/>
              </a:rPr>
              <a:t>Daylesford</a:t>
            </a:r>
            <a:endParaRPr sz="2300">
              <a:latin typeface="Century Gothic"/>
              <a:cs typeface="Century Gothic"/>
            </a:endParaRPr>
          </a:p>
        </p:txBody>
      </p:sp>
      <p:sp>
        <p:nvSpPr>
          <p:cNvPr id="9" name="object 9"/>
          <p:cNvSpPr txBox="1"/>
          <p:nvPr/>
        </p:nvSpPr>
        <p:spPr>
          <a:xfrm>
            <a:off x="347223" y="1842246"/>
            <a:ext cx="7101840" cy="7508240"/>
          </a:xfrm>
          <a:prstGeom prst="rect">
            <a:avLst/>
          </a:prstGeom>
        </p:spPr>
        <p:txBody>
          <a:bodyPr vert="horz" wrap="square" lIns="0" tIns="12065" rIns="0" bIns="0" rtlCol="0">
            <a:spAutoFit/>
          </a:bodyPr>
          <a:lstStyle/>
          <a:p>
            <a:pPr marR="254000" algn="r">
              <a:lnSpc>
                <a:spcPts val="1825"/>
              </a:lnSpc>
              <a:spcBef>
                <a:spcPts val="95"/>
              </a:spcBef>
            </a:pPr>
            <a:r>
              <a:rPr sz="1600" spc="-5" dirty="0">
                <a:solidFill>
                  <a:srgbClr val="2E5496"/>
                </a:solidFill>
                <a:latin typeface="Century Gothic"/>
                <a:cs typeface="Century Gothic"/>
              </a:rPr>
              <a:t>God blesses </a:t>
            </a:r>
            <a:r>
              <a:rPr sz="1600" spc="-10" dirty="0">
                <a:solidFill>
                  <a:srgbClr val="2E5496"/>
                </a:solidFill>
                <a:latin typeface="Century Gothic"/>
                <a:cs typeface="Century Gothic"/>
              </a:rPr>
              <a:t>those </a:t>
            </a:r>
            <a:r>
              <a:rPr sz="1600" spc="-20" dirty="0">
                <a:solidFill>
                  <a:srgbClr val="2E5496"/>
                </a:solidFill>
                <a:latin typeface="Century Gothic"/>
                <a:cs typeface="Century Gothic"/>
              </a:rPr>
              <a:t>who </a:t>
            </a:r>
            <a:r>
              <a:rPr sz="1600" spc="-10" dirty="0">
                <a:solidFill>
                  <a:srgbClr val="2E5496"/>
                </a:solidFill>
                <a:latin typeface="Century Gothic"/>
                <a:cs typeface="Century Gothic"/>
              </a:rPr>
              <a:t>hunger </a:t>
            </a:r>
            <a:r>
              <a:rPr sz="1600" spc="-5" dirty="0">
                <a:solidFill>
                  <a:srgbClr val="2E5496"/>
                </a:solidFill>
                <a:latin typeface="Century Gothic"/>
                <a:cs typeface="Century Gothic"/>
              </a:rPr>
              <a:t>and thirst for </a:t>
            </a:r>
            <a:r>
              <a:rPr sz="1600" spc="-10" dirty="0">
                <a:solidFill>
                  <a:srgbClr val="2E5496"/>
                </a:solidFill>
                <a:latin typeface="Century Gothic"/>
                <a:cs typeface="Century Gothic"/>
              </a:rPr>
              <a:t>justice, </a:t>
            </a:r>
            <a:r>
              <a:rPr sz="1600" spc="-5" dirty="0">
                <a:solidFill>
                  <a:srgbClr val="2E5496"/>
                </a:solidFill>
                <a:latin typeface="Century Gothic"/>
                <a:cs typeface="Century Gothic"/>
              </a:rPr>
              <a:t>for </a:t>
            </a:r>
            <a:r>
              <a:rPr sz="1600" spc="-10" dirty="0">
                <a:solidFill>
                  <a:srgbClr val="2E5496"/>
                </a:solidFill>
                <a:latin typeface="Century Gothic"/>
                <a:cs typeface="Century Gothic"/>
              </a:rPr>
              <a:t>they will</a:t>
            </a:r>
            <a:r>
              <a:rPr sz="1600" spc="254" dirty="0">
                <a:solidFill>
                  <a:srgbClr val="2E5496"/>
                </a:solidFill>
                <a:latin typeface="Century Gothic"/>
                <a:cs typeface="Century Gothic"/>
              </a:rPr>
              <a:t> </a:t>
            </a:r>
            <a:r>
              <a:rPr sz="1600" spc="-5" dirty="0">
                <a:solidFill>
                  <a:srgbClr val="2E5496"/>
                </a:solidFill>
                <a:latin typeface="Century Gothic"/>
                <a:cs typeface="Century Gothic"/>
              </a:rPr>
              <a:t>be</a:t>
            </a:r>
            <a:endParaRPr sz="1600" dirty="0">
              <a:latin typeface="Century Gothic"/>
              <a:cs typeface="Century Gothic"/>
            </a:endParaRPr>
          </a:p>
          <a:p>
            <a:pPr marR="255270" algn="r">
              <a:lnSpc>
                <a:spcPts val="1825"/>
              </a:lnSpc>
            </a:pPr>
            <a:r>
              <a:rPr sz="1600" spc="-5" dirty="0">
                <a:solidFill>
                  <a:srgbClr val="2E5496"/>
                </a:solidFill>
                <a:latin typeface="Century Gothic"/>
                <a:cs typeface="Century Gothic"/>
              </a:rPr>
              <a:t>satisfied. – </a:t>
            </a:r>
            <a:r>
              <a:rPr sz="1600" spc="-10" dirty="0">
                <a:solidFill>
                  <a:srgbClr val="2E5496"/>
                </a:solidFill>
                <a:latin typeface="Century Gothic"/>
                <a:cs typeface="Century Gothic"/>
              </a:rPr>
              <a:t>Matthew </a:t>
            </a:r>
            <a:r>
              <a:rPr sz="1600" spc="-5" dirty="0">
                <a:solidFill>
                  <a:srgbClr val="2E5496"/>
                </a:solidFill>
                <a:latin typeface="Century Gothic"/>
                <a:cs typeface="Century Gothic"/>
              </a:rPr>
              <a:t>5:</a:t>
            </a:r>
            <a:r>
              <a:rPr sz="1600" spc="-55" dirty="0">
                <a:solidFill>
                  <a:srgbClr val="2E5496"/>
                </a:solidFill>
                <a:latin typeface="Century Gothic"/>
                <a:cs typeface="Century Gothic"/>
              </a:rPr>
              <a:t> </a:t>
            </a:r>
            <a:r>
              <a:rPr sz="1600" spc="-5" dirty="0">
                <a:solidFill>
                  <a:srgbClr val="2E5496"/>
                </a:solidFill>
                <a:latin typeface="Century Gothic"/>
                <a:cs typeface="Century Gothic"/>
              </a:rPr>
              <a:t>6</a:t>
            </a:r>
            <a:endParaRPr sz="1600" dirty="0">
              <a:latin typeface="Century Gothic"/>
              <a:cs typeface="Century Gothic"/>
            </a:endParaRPr>
          </a:p>
          <a:p>
            <a:pPr>
              <a:lnSpc>
                <a:spcPct val="100000"/>
              </a:lnSpc>
              <a:spcBef>
                <a:spcPts val="20"/>
              </a:spcBef>
            </a:pPr>
            <a:endParaRPr sz="215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 Neil</a:t>
            </a:r>
            <a:r>
              <a:rPr sz="2000" b="1" spc="-50" dirty="0">
                <a:solidFill>
                  <a:srgbClr val="13233B"/>
                </a:solidFill>
                <a:latin typeface="Century Gothic"/>
                <a:cs typeface="Century Gothic"/>
              </a:rPr>
              <a:t> </a:t>
            </a:r>
            <a:r>
              <a:rPr sz="2000" b="1" spc="-5" dirty="0">
                <a:solidFill>
                  <a:srgbClr val="13233B"/>
                </a:solidFill>
                <a:latin typeface="Century Gothic"/>
                <a:cs typeface="Century Gothic"/>
              </a:rPr>
              <a:t>Fitzgerald</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sz="1600" spc="-5" dirty="0">
                <a:latin typeface="Georgia"/>
                <a:cs typeface="Georgia"/>
              </a:rPr>
              <a:t>Our </a:t>
            </a:r>
            <a:r>
              <a:rPr sz="1600" spc="-10" dirty="0">
                <a:latin typeface="Georgia"/>
                <a:cs typeface="Georgia"/>
              </a:rPr>
              <a:t>diverse, </a:t>
            </a:r>
            <a:r>
              <a:rPr sz="1600" spc="-5" dirty="0">
                <a:latin typeface="Georgia"/>
                <a:cs typeface="Georgia"/>
              </a:rPr>
              <a:t>multi-national, inclusive and accepting</a:t>
            </a:r>
            <a:r>
              <a:rPr sz="1600" spc="235" dirty="0">
                <a:latin typeface="Georgia"/>
                <a:cs typeface="Georgia"/>
              </a:rPr>
              <a:t> </a:t>
            </a:r>
            <a:r>
              <a:rPr sz="1600" spc="-10" dirty="0">
                <a:latin typeface="Georgia"/>
                <a:cs typeface="Georgia"/>
              </a:rPr>
              <a:t>Parish;</a:t>
            </a:r>
            <a:endParaRPr sz="1600" dirty="0">
              <a:latin typeface="Georgia"/>
              <a:cs typeface="Georgia"/>
            </a:endParaRPr>
          </a:p>
          <a:p>
            <a:pPr marL="469900" marR="396240" indent="-457834">
              <a:lnSpc>
                <a:spcPts val="1730"/>
              </a:lnSpc>
              <a:spcBef>
                <a:spcPts val="825"/>
              </a:spcBef>
              <a:buAutoNum type="arabicPeriod"/>
              <a:tabLst>
                <a:tab pos="469900" algn="l"/>
                <a:tab pos="470534" algn="l"/>
              </a:tabLst>
            </a:pPr>
            <a:r>
              <a:rPr sz="1600" spc="-10" dirty="0">
                <a:latin typeface="Georgia"/>
                <a:cs typeface="Georgia"/>
              </a:rPr>
              <a:t>The </a:t>
            </a:r>
            <a:r>
              <a:rPr sz="1600" spc="-5" dirty="0">
                <a:latin typeface="Georgia"/>
                <a:cs typeface="Georgia"/>
              </a:rPr>
              <a:t>continued </a:t>
            </a:r>
            <a:r>
              <a:rPr sz="1600" spc="-10" dirty="0">
                <a:latin typeface="Georgia"/>
                <a:cs typeface="Georgia"/>
              </a:rPr>
              <a:t>work </a:t>
            </a:r>
            <a:r>
              <a:rPr sz="1600" spc="-5" dirty="0">
                <a:latin typeface="Georgia"/>
                <a:cs typeface="Georgia"/>
              </a:rPr>
              <a:t>of our </a:t>
            </a:r>
            <a:r>
              <a:rPr sz="1600" spc="-10" dirty="0">
                <a:latin typeface="Georgia"/>
                <a:cs typeface="Georgia"/>
              </a:rPr>
              <a:t>Ladies’ </a:t>
            </a:r>
            <a:r>
              <a:rPr sz="1600" spc="-5" dirty="0">
                <a:latin typeface="Georgia"/>
                <a:cs typeface="Georgia"/>
              </a:rPr>
              <a:t>Guild, </a:t>
            </a:r>
            <a:r>
              <a:rPr sz="1600" spc="-10" dirty="0">
                <a:latin typeface="Georgia"/>
                <a:cs typeface="Georgia"/>
              </a:rPr>
              <a:t>Archiving Project </a:t>
            </a:r>
            <a:r>
              <a:rPr sz="1600" spc="-5" dirty="0">
                <a:latin typeface="Georgia"/>
                <a:cs typeface="Georgia"/>
              </a:rPr>
              <a:t>Team and  Stanbridge Centre Building</a:t>
            </a:r>
            <a:r>
              <a:rPr sz="1600" spc="105" dirty="0">
                <a:latin typeface="Georgia"/>
                <a:cs typeface="Georgia"/>
              </a:rPr>
              <a:t> </a:t>
            </a:r>
            <a:r>
              <a:rPr sz="1600" spc="-5" dirty="0">
                <a:latin typeface="Georgia"/>
                <a:cs typeface="Georgia"/>
              </a:rPr>
              <a:t>Committee;</a:t>
            </a:r>
            <a:endParaRPr sz="1600" dirty="0">
              <a:latin typeface="Georgia"/>
              <a:cs typeface="Georgia"/>
            </a:endParaRPr>
          </a:p>
          <a:p>
            <a:pPr marL="469900" marR="385445" indent="-457834">
              <a:lnSpc>
                <a:spcPts val="1730"/>
              </a:lnSpc>
              <a:spcBef>
                <a:spcPts val="790"/>
              </a:spcBef>
              <a:buAutoNum type="arabicPeriod"/>
              <a:tabLst>
                <a:tab pos="469900" algn="l"/>
                <a:tab pos="470534" algn="l"/>
              </a:tabLst>
            </a:pPr>
            <a:r>
              <a:rPr sz="1600" spc="-5" dirty="0">
                <a:latin typeface="Georgia"/>
                <a:cs typeface="Georgia"/>
              </a:rPr>
              <a:t>Our </a:t>
            </a:r>
            <a:r>
              <a:rPr sz="1600" spc="-10" dirty="0">
                <a:latin typeface="Georgia"/>
                <a:cs typeface="Georgia"/>
              </a:rPr>
              <a:t>Parish </a:t>
            </a:r>
            <a:r>
              <a:rPr sz="1600" spc="-5" dirty="0">
                <a:latin typeface="Georgia"/>
                <a:cs typeface="Georgia"/>
              </a:rPr>
              <a:t>Maintenance Team </a:t>
            </a:r>
            <a:r>
              <a:rPr sz="1600" spc="-10" dirty="0">
                <a:latin typeface="Georgia"/>
                <a:cs typeface="Georgia"/>
              </a:rPr>
              <a:t>who </a:t>
            </a:r>
            <a:r>
              <a:rPr sz="1600" spc="-5" dirty="0">
                <a:latin typeface="Georgia"/>
                <a:cs typeface="Georgia"/>
              </a:rPr>
              <a:t>upkeep our grounds and gardens,  </a:t>
            </a:r>
            <a:r>
              <a:rPr sz="1600" spc="-10" dirty="0">
                <a:latin typeface="Georgia"/>
                <a:cs typeface="Georgia"/>
              </a:rPr>
              <a:t>Church, Hall </a:t>
            </a:r>
            <a:r>
              <a:rPr sz="1600" spc="-5" dirty="0">
                <a:latin typeface="Georgia"/>
                <a:cs typeface="Georgia"/>
              </a:rPr>
              <a:t>and </a:t>
            </a:r>
            <a:r>
              <a:rPr sz="1600" spc="-10" dirty="0">
                <a:latin typeface="Georgia"/>
                <a:cs typeface="Georgia"/>
              </a:rPr>
              <a:t>Rectory preserving </a:t>
            </a:r>
            <a:r>
              <a:rPr sz="1600" spc="-5" dirty="0">
                <a:latin typeface="Georgia"/>
                <a:cs typeface="Georgia"/>
              </a:rPr>
              <a:t>our history and</a:t>
            </a:r>
            <a:r>
              <a:rPr sz="1600" spc="270" dirty="0">
                <a:latin typeface="Georgia"/>
                <a:cs typeface="Georgia"/>
              </a:rPr>
              <a:t> </a:t>
            </a:r>
            <a:r>
              <a:rPr sz="1600" spc="-10" dirty="0">
                <a:latin typeface="Georgia"/>
                <a:cs typeface="Georgia"/>
              </a:rPr>
              <a:t>heritage.</a:t>
            </a:r>
            <a:endParaRPr sz="1600" dirty="0">
              <a:latin typeface="Georgia"/>
              <a:cs typeface="Georgia"/>
            </a:endParaRPr>
          </a:p>
          <a:p>
            <a:pPr>
              <a:lnSpc>
                <a:spcPct val="100000"/>
              </a:lnSpc>
            </a:pPr>
            <a:endParaRPr sz="1800" dirty="0">
              <a:latin typeface="Georgia"/>
              <a:cs typeface="Georgia"/>
            </a:endParaRPr>
          </a:p>
          <a:p>
            <a:pPr>
              <a:lnSpc>
                <a:spcPct val="100000"/>
              </a:lnSpc>
              <a:spcBef>
                <a:spcPts val="10"/>
              </a:spcBef>
            </a:pPr>
            <a:endParaRPr sz="1900" dirty="0">
              <a:latin typeface="Georgia"/>
              <a:cs typeface="Georgia"/>
            </a:endParaRPr>
          </a:p>
          <a:p>
            <a:pPr marL="12700">
              <a:lnSpc>
                <a:spcPct val="100000"/>
              </a:lnSpc>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228600" indent="-457200">
              <a:lnSpc>
                <a:spcPts val="1730"/>
              </a:lnSpc>
              <a:spcBef>
                <a:spcPts val="620"/>
              </a:spcBef>
              <a:buAutoNum type="arabicPeriod"/>
              <a:tabLst>
                <a:tab pos="469900" algn="l"/>
                <a:tab pos="470534" algn="l"/>
              </a:tabLst>
            </a:pPr>
            <a:r>
              <a:rPr sz="1600" spc="-5" dirty="0">
                <a:latin typeface="Georgia"/>
                <a:cs typeface="Georgia"/>
              </a:rPr>
              <a:t>Our </a:t>
            </a:r>
            <a:r>
              <a:rPr sz="1600" spc="-10" dirty="0">
                <a:latin typeface="Georgia"/>
                <a:cs typeface="Georgia"/>
              </a:rPr>
              <a:t>work </a:t>
            </a:r>
            <a:r>
              <a:rPr sz="1600" spc="-5" dirty="0">
                <a:latin typeface="Georgia"/>
                <a:cs typeface="Georgia"/>
              </a:rPr>
              <a:t>with the local refugee agencies, supporting refugee rights and  other important</a:t>
            </a:r>
            <a:r>
              <a:rPr sz="1600" spc="35" dirty="0">
                <a:latin typeface="Georgia"/>
                <a:cs typeface="Georgia"/>
              </a:rPr>
              <a:t> </a:t>
            </a:r>
            <a:r>
              <a:rPr sz="1600" spc="-5" dirty="0">
                <a:latin typeface="Georgia"/>
                <a:cs typeface="Georgia"/>
              </a:rPr>
              <a:t>campaigns;</a:t>
            </a:r>
            <a:endParaRPr sz="1600" dirty="0">
              <a:latin typeface="Georgia"/>
              <a:cs typeface="Georgia"/>
            </a:endParaRPr>
          </a:p>
          <a:p>
            <a:pPr marL="469900" marR="265430" indent="-457834">
              <a:lnSpc>
                <a:spcPts val="1730"/>
              </a:lnSpc>
              <a:spcBef>
                <a:spcPts val="800"/>
              </a:spcBef>
              <a:buAutoNum type="arabicPeriod"/>
              <a:tabLst>
                <a:tab pos="469900" algn="l"/>
                <a:tab pos="470534" algn="l"/>
              </a:tabLst>
            </a:pPr>
            <a:r>
              <a:rPr sz="1600" spc="-5" dirty="0">
                <a:latin typeface="Georgia"/>
                <a:cs typeface="Georgia"/>
              </a:rPr>
              <a:t>Local </a:t>
            </a:r>
            <a:r>
              <a:rPr sz="1600" spc="-10" dirty="0">
                <a:latin typeface="Georgia"/>
                <a:cs typeface="Georgia"/>
              </a:rPr>
              <a:t>services </a:t>
            </a:r>
            <a:r>
              <a:rPr sz="1600" spc="-5" dirty="0">
                <a:latin typeface="Georgia"/>
                <a:cs typeface="Georgia"/>
              </a:rPr>
              <a:t>and our </a:t>
            </a:r>
            <a:r>
              <a:rPr sz="1600" spc="-10" dirty="0">
                <a:latin typeface="Georgia"/>
                <a:cs typeface="Georgia"/>
              </a:rPr>
              <a:t>parish’s work </a:t>
            </a:r>
            <a:r>
              <a:rPr sz="1600" spc="-5" dirty="0">
                <a:latin typeface="Georgia"/>
                <a:cs typeface="Georgia"/>
              </a:rPr>
              <a:t>to </a:t>
            </a:r>
            <a:r>
              <a:rPr sz="1600" spc="-10" dirty="0">
                <a:latin typeface="Georgia"/>
                <a:cs typeface="Georgia"/>
              </a:rPr>
              <a:t>support </a:t>
            </a:r>
            <a:r>
              <a:rPr sz="1600" spc="-5" dirty="0">
                <a:latin typeface="Georgia"/>
                <a:cs typeface="Georgia"/>
              </a:rPr>
              <a:t>the </a:t>
            </a:r>
            <a:r>
              <a:rPr sz="1600" spc="-10" dirty="0">
                <a:latin typeface="Georgia"/>
                <a:cs typeface="Georgia"/>
              </a:rPr>
              <a:t>homeless </a:t>
            </a:r>
            <a:r>
              <a:rPr sz="1600" spc="-5" dirty="0">
                <a:latin typeface="Georgia"/>
                <a:cs typeface="Georgia"/>
              </a:rPr>
              <a:t>providing  clothing, </a:t>
            </a:r>
            <a:r>
              <a:rPr sz="1600" spc="-10" dirty="0">
                <a:latin typeface="Georgia"/>
                <a:cs typeface="Georgia"/>
              </a:rPr>
              <a:t>blankets </a:t>
            </a:r>
            <a:r>
              <a:rPr sz="1600" spc="-5" dirty="0">
                <a:latin typeface="Georgia"/>
                <a:cs typeface="Georgia"/>
              </a:rPr>
              <a:t>and essential items for</a:t>
            </a:r>
            <a:r>
              <a:rPr sz="1600" spc="185" dirty="0">
                <a:latin typeface="Georgia"/>
                <a:cs typeface="Georgia"/>
              </a:rPr>
              <a:t> </a:t>
            </a:r>
            <a:r>
              <a:rPr sz="1600" spc="-10" dirty="0">
                <a:latin typeface="Georgia"/>
                <a:cs typeface="Georgia"/>
              </a:rPr>
              <a:t>winter;</a:t>
            </a:r>
            <a:endParaRPr sz="1600" dirty="0">
              <a:latin typeface="Georgia"/>
              <a:cs typeface="Georgia"/>
            </a:endParaRPr>
          </a:p>
          <a:p>
            <a:pPr marL="469900" marR="5080" indent="-457834">
              <a:lnSpc>
                <a:spcPts val="1730"/>
              </a:lnSpc>
              <a:spcBef>
                <a:spcPts val="790"/>
              </a:spcBef>
              <a:buAutoNum type="arabicPeriod"/>
              <a:tabLst>
                <a:tab pos="469900" algn="l"/>
                <a:tab pos="470534" algn="l"/>
              </a:tabLst>
            </a:pPr>
            <a:r>
              <a:rPr sz="1600" spc="-10" dirty="0">
                <a:latin typeface="Georgia"/>
                <a:cs typeface="Georgia"/>
              </a:rPr>
              <a:t>The Gay&amp;Pray </a:t>
            </a:r>
            <a:r>
              <a:rPr sz="1600" spc="-5" dirty="0">
                <a:latin typeface="Georgia"/>
                <a:cs typeface="Georgia"/>
              </a:rPr>
              <a:t>Ministry </a:t>
            </a:r>
            <a:r>
              <a:rPr sz="1600" spc="-10" dirty="0">
                <a:latin typeface="Georgia"/>
                <a:cs typeface="Georgia"/>
              </a:rPr>
              <a:t>based </a:t>
            </a:r>
            <a:r>
              <a:rPr sz="1600" spc="-5" dirty="0">
                <a:latin typeface="Georgia"/>
                <a:cs typeface="Georgia"/>
              </a:rPr>
              <a:t>in </a:t>
            </a:r>
            <a:r>
              <a:rPr sz="1600" spc="-10" dirty="0">
                <a:latin typeface="Georgia"/>
                <a:cs typeface="Georgia"/>
              </a:rPr>
              <a:t>Daylesford </a:t>
            </a:r>
            <a:r>
              <a:rPr sz="1600" spc="-5" dirty="0">
                <a:latin typeface="Georgia"/>
                <a:cs typeface="Georgia"/>
              </a:rPr>
              <a:t>raising awareness of </a:t>
            </a:r>
            <a:r>
              <a:rPr sz="1600" spc="-10" dirty="0">
                <a:latin typeface="Georgia"/>
                <a:cs typeface="Georgia"/>
              </a:rPr>
              <a:t>LGBTIQ  issues </a:t>
            </a:r>
            <a:r>
              <a:rPr sz="1600" spc="-5" dirty="0">
                <a:latin typeface="Georgia"/>
                <a:cs typeface="Georgia"/>
              </a:rPr>
              <a:t>including acceptance, inclusion in </a:t>
            </a:r>
            <a:r>
              <a:rPr sz="1600" spc="-10" dirty="0">
                <a:latin typeface="Georgia"/>
                <a:cs typeface="Georgia"/>
              </a:rPr>
              <a:t>Church life </a:t>
            </a:r>
            <a:r>
              <a:rPr sz="1600" spc="-5" dirty="0">
                <a:latin typeface="Georgia"/>
                <a:cs typeface="Georgia"/>
              </a:rPr>
              <a:t>and suicide  prevention.</a:t>
            </a:r>
            <a:endParaRPr sz="1600" dirty="0">
              <a:latin typeface="Georgia"/>
              <a:cs typeface="Georgia"/>
            </a:endParaRPr>
          </a:p>
          <a:p>
            <a:pPr marL="4693285">
              <a:lnSpc>
                <a:spcPct val="100000"/>
              </a:lnSpc>
              <a:spcBef>
                <a:spcPts val="1120"/>
              </a:spcBef>
            </a:pPr>
            <a:r>
              <a:rPr sz="1800" spc="-10" dirty="0">
                <a:solidFill>
                  <a:srgbClr val="EC7C30"/>
                </a:solidFill>
                <a:latin typeface="Century Gothic"/>
                <a:cs typeface="Century Gothic"/>
              </a:rPr>
              <a:t>Contact</a:t>
            </a:r>
            <a:endParaRPr sz="1800" dirty="0">
              <a:latin typeface="Century Gothic"/>
              <a:cs typeface="Century Gothic"/>
            </a:endParaRPr>
          </a:p>
          <a:p>
            <a:pPr marL="3296920">
              <a:lnSpc>
                <a:spcPts val="1825"/>
              </a:lnSpc>
              <a:spcBef>
                <a:spcPts val="625"/>
              </a:spcBef>
            </a:pPr>
            <a:r>
              <a:rPr sz="1600" spc="-5" dirty="0">
                <a:latin typeface="Georgia"/>
                <a:cs typeface="Georgia"/>
              </a:rPr>
              <a:t>0491 604</a:t>
            </a:r>
            <a:r>
              <a:rPr sz="1600" dirty="0">
                <a:latin typeface="Georgia"/>
                <a:cs typeface="Georgia"/>
              </a:rPr>
              <a:t> </a:t>
            </a:r>
            <a:r>
              <a:rPr sz="1600" spc="-10" dirty="0">
                <a:latin typeface="Georgia"/>
                <a:cs typeface="Georgia"/>
              </a:rPr>
              <a:t>613</a:t>
            </a:r>
            <a:endParaRPr sz="1600" dirty="0">
              <a:latin typeface="Georgia"/>
              <a:cs typeface="Georgia"/>
            </a:endParaRPr>
          </a:p>
          <a:p>
            <a:pPr marL="3296920">
              <a:lnSpc>
                <a:spcPts val="1825"/>
              </a:lnSpc>
            </a:pPr>
            <a:r>
              <a:rPr sz="1600" spc="-5" dirty="0">
                <a:latin typeface="Georgia"/>
                <a:cs typeface="Georgia"/>
                <a:hlinkClick r:id="rId5"/>
              </a:rPr>
              <a:t>info@daylesfordanglican.com</a:t>
            </a:r>
            <a:endParaRPr sz="1600" dirty="0">
              <a:latin typeface="Georgia"/>
              <a:cs typeface="Georgia"/>
            </a:endParaRPr>
          </a:p>
          <a:p>
            <a:pPr>
              <a:lnSpc>
                <a:spcPct val="100000"/>
              </a:lnSpc>
            </a:pPr>
            <a:endParaRPr sz="1800" dirty="0">
              <a:highlight>
                <a:srgbClr val="FFFF00"/>
              </a:highlight>
              <a:latin typeface="Georgia"/>
              <a:cs typeface="Georgia"/>
            </a:endParaRPr>
          </a:p>
          <a:p>
            <a:pPr marL="3296920" marR="1034415">
              <a:lnSpc>
                <a:spcPts val="1730"/>
              </a:lnSpc>
              <a:spcBef>
                <a:spcPts val="1305"/>
              </a:spcBef>
            </a:pPr>
            <a:r>
              <a:rPr sz="1600" spc="-10" dirty="0">
                <a:latin typeface="Georgia"/>
                <a:cs typeface="Georgia"/>
              </a:rPr>
              <a:t>Rev’d </a:t>
            </a:r>
            <a:r>
              <a:rPr sz="1600" spc="-5" dirty="0">
                <a:latin typeface="Georgia"/>
                <a:cs typeface="Georgia"/>
              </a:rPr>
              <a:t>Neil Fitzgerald </a:t>
            </a:r>
            <a:r>
              <a:rPr sz="1600" spc="-5" dirty="0">
                <a:latin typeface="Georgia"/>
                <a:cs typeface="Georgia"/>
                <a:hlinkClick r:id="rId6"/>
              </a:rPr>
              <a:t> vicar@daylesfordanglican.com</a:t>
            </a:r>
            <a:endParaRPr sz="1600" dirty="0">
              <a:latin typeface="Georgia"/>
              <a:cs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Clergy Households and</a:t>
            </a:r>
            <a:r>
              <a:rPr sz="1400" b="1" spc="-35" dirty="0">
                <a:solidFill>
                  <a:srgbClr val="FFFFFF"/>
                </a:solidFill>
                <a:latin typeface="Century Gothic"/>
                <a:cs typeface="Century Gothic"/>
              </a:rPr>
              <a:t> </a:t>
            </a:r>
            <a:r>
              <a:rPr sz="1400" b="1" dirty="0">
                <a:solidFill>
                  <a:srgbClr val="FFFFFF"/>
                </a:solidFill>
                <a:latin typeface="Century Gothic"/>
                <a:cs typeface="Century Gothic"/>
              </a:rPr>
              <a:t>Widows</a:t>
            </a:r>
            <a:endParaRPr sz="1400">
              <a:latin typeface="Century Gothic"/>
              <a:cs typeface="Century Gothic"/>
            </a:endParaRPr>
          </a:p>
        </p:txBody>
      </p:sp>
      <p:sp>
        <p:nvSpPr>
          <p:cNvPr id="3" name="object 3"/>
          <p:cNvSpPr/>
          <p:nvPr/>
        </p:nvSpPr>
        <p:spPr>
          <a:xfrm>
            <a:off x="0" y="0"/>
            <a:ext cx="7559027" cy="164898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5" name="object 5"/>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11</a:t>
            </a:r>
            <a:endParaRPr sz="2300">
              <a:latin typeface="Century Gothic"/>
              <a:cs typeface="Century Gothic"/>
            </a:endParaRPr>
          </a:p>
        </p:txBody>
      </p:sp>
      <p:sp>
        <p:nvSpPr>
          <p:cNvPr id="6" name="object 6"/>
          <p:cNvSpPr txBox="1"/>
          <p:nvPr/>
        </p:nvSpPr>
        <p:spPr>
          <a:xfrm>
            <a:off x="347296" y="5411866"/>
            <a:ext cx="6901815" cy="3211905"/>
          </a:xfrm>
          <a:prstGeom prst="rect">
            <a:avLst/>
          </a:prstGeom>
        </p:spPr>
        <p:txBody>
          <a:bodyPr vert="horz" wrap="square" lIns="0" tIns="12700" rIns="0" bIns="0" rtlCol="0">
            <a:spAutoFit/>
          </a:bodyPr>
          <a:lstStyle/>
          <a:p>
            <a:pPr marL="12700">
              <a:lnSpc>
                <a:spcPts val="2030"/>
              </a:lnSpc>
              <a:spcBef>
                <a:spcPts val="10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5080" indent="-457834">
              <a:lnSpc>
                <a:spcPts val="1730"/>
              </a:lnSpc>
              <a:spcBef>
                <a:spcPts val="85"/>
              </a:spcBef>
              <a:buAutoNum type="arabicPeriod"/>
              <a:tabLst>
                <a:tab pos="469900" algn="l"/>
                <a:tab pos="470534" algn="l"/>
              </a:tabLst>
            </a:pPr>
            <a:r>
              <a:rPr sz="1600" spc="-10" dirty="0">
                <a:latin typeface="Georgia"/>
                <a:cs typeface="Georgia"/>
              </a:rPr>
              <a:t>Archdeacons- </a:t>
            </a:r>
            <a:r>
              <a:rPr sz="1600" spc="-5" dirty="0">
                <a:latin typeface="Georgia"/>
                <a:cs typeface="Georgia"/>
              </a:rPr>
              <a:t>Ven. Peter Blundell &amp; Ven. </a:t>
            </a:r>
            <a:r>
              <a:rPr sz="1600" spc="-10" dirty="0">
                <a:latin typeface="Georgia"/>
                <a:cs typeface="Georgia"/>
              </a:rPr>
              <a:t>George Hemmings; </a:t>
            </a:r>
            <a:r>
              <a:rPr sz="1600" spc="-5" dirty="0">
                <a:latin typeface="Georgia"/>
                <a:cs typeface="Georgia"/>
              </a:rPr>
              <a:t>and Rural  Deans Fr. Simon </a:t>
            </a:r>
            <a:r>
              <a:rPr sz="1600" spc="-10" dirty="0">
                <a:latin typeface="Georgia"/>
                <a:cs typeface="Georgia"/>
              </a:rPr>
              <a:t>Robinson (Campaspe), Rev’d Tracey Wolsey </a:t>
            </a:r>
            <a:r>
              <a:rPr sz="1600" spc="-5" dirty="0">
                <a:latin typeface="Georgia"/>
                <a:cs typeface="Georgia"/>
              </a:rPr>
              <a:t>(Bendigo  East), </a:t>
            </a:r>
            <a:r>
              <a:rPr sz="1600" spc="-10" dirty="0">
                <a:latin typeface="Georgia"/>
                <a:cs typeface="Georgia"/>
              </a:rPr>
              <a:t>Rev’d </a:t>
            </a:r>
            <a:r>
              <a:rPr sz="1600" spc="-5" dirty="0">
                <a:latin typeface="Georgia"/>
                <a:cs typeface="Georgia"/>
              </a:rPr>
              <a:t>Canon Ian  </a:t>
            </a:r>
            <a:r>
              <a:rPr sz="1600" spc="-10" dirty="0">
                <a:latin typeface="Georgia"/>
                <a:cs typeface="Georgia"/>
              </a:rPr>
              <a:t>Howarth </a:t>
            </a:r>
            <a:r>
              <a:rPr sz="1600" spc="-5" dirty="0">
                <a:latin typeface="Georgia"/>
                <a:cs typeface="Georgia"/>
              </a:rPr>
              <a:t>(Mount Alexander), </a:t>
            </a:r>
            <a:r>
              <a:rPr sz="1600" spc="-10" dirty="0">
                <a:latin typeface="Georgia"/>
                <a:cs typeface="Georgia"/>
              </a:rPr>
              <a:t>Rev’d  </a:t>
            </a:r>
            <a:r>
              <a:rPr sz="1600" spc="-5" dirty="0">
                <a:latin typeface="Georgia"/>
                <a:cs typeface="Georgia"/>
              </a:rPr>
              <a:t>Sue </a:t>
            </a:r>
            <a:r>
              <a:rPr sz="1600" spc="-10" dirty="0">
                <a:latin typeface="Georgia"/>
                <a:cs typeface="Georgia"/>
              </a:rPr>
              <a:t>Allen</a:t>
            </a:r>
            <a:r>
              <a:rPr sz="1600" spc="40" dirty="0">
                <a:latin typeface="Georgia"/>
                <a:cs typeface="Georgia"/>
              </a:rPr>
              <a:t> </a:t>
            </a:r>
            <a:r>
              <a:rPr sz="1600" spc="-5" dirty="0">
                <a:latin typeface="Georgia"/>
                <a:cs typeface="Georgia"/>
              </a:rPr>
              <a:t>(Loddon);</a:t>
            </a:r>
            <a:endParaRPr sz="1600" dirty="0">
              <a:latin typeface="Georgia"/>
              <a:cs typeface="Georgia"/>
            </a:endParaRPr>
          </a:p>
          <a:p>
            <a:pPr marL="469900" marR="356235" indent="-457834">
              <a:lnSpc>
                <a:spcPts val="1730"/>
              </a:lnSpc>
              <a:spcBef>
                <a:spcPts val="795"/>
              </a:spcBef>
              <a:buAutoNum type="arabicPeriod"/>
              <a:tabLst>
                <a:tab pos="469900" algn="l"/>
                <a:tab pos="470534" algn="l"/>
              </a:tabLst>
            </a:pPr>
            <a:r>
              <a:rPr sz="1600" spc="-5" dirty="0">
                <a:latin typeface="Georgia"/>
                <a:cs typeface="Georgia"/>
              </a:rPr>
              <a:t>Ministry Development </a:t>
            </a:r>
            <a:r>
              <a:rPr sz="1600" spc="-10" dirty="0">
                <a:latin typeface="Georgia"/>
                <a:cs typeface="Georgia"/>
              </a:rPr>
              <a:t>Office </a:t>
            </a:r>
            <a:r>
              <a:rPr sz="1600" spc="-5" dirty="0">
                <a:latin typeface="Georgia"/>
                <a:cs typeface="Georgia"/>
              </a:rPr>
              <a:t>as they </a:t>
            </a:r>
            <a:r>
              <a:rPr sz="1600" spc="-10" dirty="0">
                <a:latin typeface="Georgia"/>
                <a:cs typeface="Georgia"/>
              </a:rPr>
              <a:t>provide </a:t>
            </a:r>
            <a:r>
              <a:rPr sz="1600" spc="-5" dirty="0">
                <a:latin typeface="Georgia"/>
                <a:cs typeface="Georgia"/>
              </a:rPr>
              <a:t>training for </a:t>
            </a:r>
            <a:r>
              <a:rPr sz="1600" spc="-10" dirty="0">
                <a:latin typeface="Georgia"/>
                <a:cs typeface="Georgia"/>
              </a:rPr>
              <a:t>clergy </a:t>
            </a:r>
            <a:r>
              <a:rPr sz="1600" spc="-5" dirty="0">
                <a:latin typeface="Georgia"/>
                <a:cs typeface="Georgia"/>
              </a:rPr>
              <a:t>and  learning opportunities for lay </a:t>
            </a:r>
            <a:r>
              <a:rPr sz="1600" spc="-10" dirty="0">
                <a:latin typeface="Georgia"/>
                <a:cs typeface="Georgia"/>
              </a:rPr>
              <a:t>people </a:t>
            </a:r>
            <a:r>
              <a:rPr sz="1600" spc="-5" dirty="0">
                <a:latin typeface="Georgia"/>
                <a:cs typeface="Georgia"/>
              </a:rPr>
              <a:t>in the</a:t>
            </a:r>
            <a:r>
              <a:rPr sz="1600" spc="135" dirty="0">
                <a:latin typeface="Georgia"/>
                <a:cs typeface="Georgia"/>
              </a:rPr>
              <a:t> </a:t>
            </a:r>
            <a:r>
              <a:rPr sz="1600" spc="-5" dirty="0">
                <a:latin typeface="Georgia"/>
                <a:cs typeface="Georgia"/>
              </a:rPr>
              <a:t>Diocese.</a:t>
            </a:r>
            <a:endParaRPr sz="1600" dirty="0">
              <a:latin typeface="Georgia"/>
              <a:cs typeface="Georgia"/>
            </a:endParaRPr>
          </a:p>
          <a:p>
            <a:pPr marL="469900" indent="-457834">
              <a:lnSpc>
                <a:spcPct val="100000"/>
              </a:lnSpc>
              <a:spcBef>
                <a:spcPts val="570"/>
              </a:spcBef>
              <a:buAutoNum type="arabicPeriod"/>
              <a:tabLst>
                <a:tab pos="469900" algn="l"/>
                <a:tab pos="470534" algn="l"/>
              </a:tabLst>
            </a:pPr>
            <a:r>
              <a:rPr sz="1600" spc="-5" dirty="0">
                <a:latin typeface="Georgia"/>
                <a:cs typeface="Georgia"/>
              </a:rPr>
              <a:t>Continued </a:t>
            </a:r>
            <a:r>
              <a:rPr sz="1600" spc="-10" dirty="0">
                <a:latin typeface="Georgia"/>
                <a:cs typeface="Georgia"/>
              </a:rPr>
              <a:t>wisdom </a:t>
            </a:r>
            <a:r>
              <a:rPr sz="1600" spc="-5" dirty="0">
                <a:latin typeface="Georgia"/>
                <a:cs typeface="Georgia"/>
              </a:rPr>
              <a:t>for the planning and </a:t>
            </a:r>
            <a:r>
              <a:rPr sz="1600" spc="-10" dirty="0">
                <a:latin typeface="Georgia"/>
                <a:cs typeface="Georgia"/>
              </a:rPr>
              <a:t>oversight </a:t>
            </a:r>
            <a:r>
              <a:rPr sz="1600" spc="-5" dirty="0">
                <a:latin typeface="Georgia"/>
                <a:cs typeface="Georgia"/>
              </a:rPr>
              <a:t>of the</a:t>
            </a:r>
            <a:r>
              <a:rPr sz="1600" spc="220" dirty="0">
                <a:latin typeface="Georgia"/>
                <a:cs typeface="Georgia"/>
              </a:rPr>
              <a:t> </a:t>
            </a:r>
            <a:r>
              <a:rPr sz="1600" spc="-5" dirty="0">
                <a:latin typeface="Georgia"/>
                <a:cs typeface="Georgia"/>
              </a:rPr>
              <a:t>Diocese.</a:t>
            </a:r>
            <a:endParaRPr sz="1600" dirty="0">
              <a:latin typeface="Georgia"/>
              <a:cs typeface="Georgia"/>
            </a:endParaRPr>
          </a:p>
          <a:p>
            <a:pPr marR="1269365" algn="r">
              <a:lnSpc>
                <a:spcPct val="100000"/>
              </a:lnSpc>
              <a:spcBef>
                <a:spcPts val="90"/>
              </a:spcBef>
            </a:pPr>
            <a:endParaRPr lang="en-US" sz="1800" dirty="0">
              <a:solidFill>
                <a:srgbClr val="EC7C30"/>
              </a:solidFill>
              <a:latin typeface="Century Gothic"/>
              <a:cs typeface="Century Gothic"/>
            </a:endParaRPr>
          </a:p>
          <a:p>
            <a:pPr marR="1269365" algn="r">
              <a:lnSpc>
                <a:spcPct val="100000"/>
              </a:lnSpc>
              <a:spcBef>
                <a:spcPts val="90"/>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marR="454659">
              <a:lnSpc>
                <a:spcPct val="131800"/>
              </a:lnSpc>
              <a:spcBef>
                <a:spcPts val="15"/>
              </a:spcBef>
            </a:pPr>
            <a:r>
              <a:rPr sz="1600" spc="-5" dirty="0">
                <a:latin typeface="Georgia"/>
                <a:cs typeface="Georgia"/>
                <a:hlinkClick r:id="rId3"/>
              </a:rPr>
              <a:t>reception@bendigoanglican.org.au </a:t>
            </a:r>
            <a:r>
              <a:rPr sz="1600" spc="-5" dirty="0">
                <a:latin typeface="Georgia"/>
                <a:cs typeface="Georgia"/>
              </a:rPr>
              <a:t> </a:t>
            </a:r>
            <a:r>
              <a:rPr sz="1600" spc="-5" dirty="0">
                <a:latin typeface="Georgia"/>
                <a:cs typeface="Georgia"/>
                <a:hlinkClick r:id="rId4"/>
              </a:rPr>
              <a:t>mdo@bendigoanglican.org.au</a:t>
            </a:r>
            <a:endParaRPr sz="1600" dirty="0">
              <a:latin typeface="Georgia"/>
              <a:cs typeface="Georgia"/>
            </a:endParaRPr>
          </a:p>
        </p:txBody>
      </p:sp>
      <p:sp>
        <p:nvSpPr>
          <p:cNvPr id="7" name="object 7"/>
          <p:cNvSpPr txBox="1"/>
          <p:nvPr/>
        </p:nvSpPr>
        <p:spPr>
          <a:xfrm>
            <a:off x="347296" y="1841980"/>
            <a:ext cx="6851650" cy="2938780"/>
          </a:xfrm>
          <a:prstGeom prst="rect">
            <a:avLst/>
          </a:prstGeom>
        </p:spPr>
        <p:txBody>
          <a:bodyPr vert="horz" wrap="square" lIns="0" tIns="12065" rIns="0" bIns="0" rtlCol="0">
            <a:spAutoFit/>
          </a:bodyPr>
          <a:lstStyle/>
          <a:p>
            <a:pPr marR="5080" algn="r">
              <a:lnSpc>
                <a:spcPts val="1825"/>
              </a:lnSpc>
              <a:spcBef>
                <a:spcPts val="95"/>
              </a:spcBef>
            </a:pPr>
            <a:r>
              <a:rPr sz="1600" spc="-10" dirty="0">
                <a:solidFill>
                  <a:srgbClr val="2E5496"/>
                </a:solidFill>
                <a:latin typeface="Century Gothic"/>
                <a:cs typeface="Century Gothic"/>
              </a:rPr>
              <a:t>Without counsel </a:t>
            </a:r>
            <a:r>
              <a:rPr sz="1600" spc="-5" dirty="0">
                <a:solidFill>
                  <a:srgbClr val="2E5496"/>
                </a:solidFill>
                <a:latin typeface="Century Gothic"/>
                <a:cs typeface="Century Gothic"/>
              </a:rPr>
              <a:t>plans </a:t>
            </a:r>
            <a:r>
              <a:rPr sz="1600" dirty="0">
                <a:solidFill>
                  <a:srgbClr val="2E5496"/>
                </a:solidFill>
                <a:latin typeface="Century Gothic"/>
                <a:cs typeface="Century Gothic"/>
              </a:rPr>
              <a:t>fail, </a:t>
            </a:r>
            <a:r>
              <a:rPr sz="1600" spc="-5" dirty="0">
                <a:solidFill>
                  <a:srgbClr val="2E5496"/>
                </a:solidFill>
                <a:latin typeface="Century Gothic"/>
                <a:cs typeface="Century Gothic"/>
              </a:rPr>
              <a:t>but </a:t>
            </a:r>
            <a:r>
              <a:rPr sz="1600" spc="-15" dirty="0">
                <a:solidFill>
                  <a:srgbClr val="2E5496"/>
                </a:solidFill>
                <a:latin typeface="Century Gothic"/>
                <a:cs typeface="Century Gothic"/>
              </a:rPr>
              <a:t>with </a:t>
            </a:r>
            <a:r>
              <a:rPr sz="1600" spc="-5" dirty="0">
                <a:solidFill>
                  <a:srgbClr val="2E5496"/>
                </a:solidFill>
                <a:latin typeface="Century Gothic"/>
                <a:cs typeface="Century Gothic"/>
              </a:rPr>
              <a:t>many advisers </a:t>
            </a:r>
            <a:r>
              <a:rPr sz="1600" spc="-10" dirty="0">
                <a:solidFill>
                  <a:srgbClr val="2E5496"/>
                </a:solidFill>
                <a:latin typeface="Century Gothic"/>
                <a:cs typeface="Century Gothic"/>
              </a:rPr>
              <a:t>they succeed.</a:t>
            </a:r>
            <a:r>
              <a:rPr sz="1600" spc="165" dirty="0">
                <a:solidFill>
                  <a:srgbClr val="2E5496"/>
                </a:solidFill>
                <a:latin typeface="Century Gothic"/>
                <a:cs typeface="Century Gothic"/>
              </a:rPr>
              <a:t> </a:t>
            </a:r>
            <a:r>
              <a:rPr sz="1600" spc="-5" dirty="0">
                <a:solidFill>
                  <a:srgbClr val="2E5496"/>
                </a:solidFill>
                <a:latin typeface="Century Gothic"/>
                <a:cs typeface="Century Gothic"/>
              </a:rPr>
              <a:t>–</a:t>
            </a:r>
            <a:endParaRPr sz="1600">
              <a:latin typeface="Century Gothic"/>
              <a:cs typeface="Century Gothic"/>
            </a:endParaRPr>
          </a:p>
          <a:p>
            <a:pPr marR="5080" algn="r">
              <a:lnSpc>
                <a:spcPts val="1825"/>
              </a:lnSpc>
            </a:pPr>
            <a:r>
              <a:rPr sz="1600" spc="-5" dirty="0">
                <a:solidFill>
                  <a:srgbClr val="2E5496"/>
                </a:solidFill>
                <a:latin typeface="Century Gothic"/>
                <a:cs typeface="Century Gothic"/>
              </a:rPr>
              <a:t>Proverbs 15:</a:t>
            </a:r>
            <a:r>
              <a:rPr sz="1600" spc="-75" dirty="0">
                <a:solidFill>
                  <a:srgbClr val="2E5496"/>
                </a:solidFill>
                <a:latin typeface="Century Gothic"/>
                <a:cs typeface="Century Gothic"/>
              </a:rPr>
              <a:t> </a:t>
            </a:r>
            <a:r>
              <a:rPr sz="1600" spc="-5" dirty="0">
                <a:solidFill>
                  <a:srgbClr val="2E5496"/>
                </a:solidFill>
                <a:latin typeface="Century Gothic"/>
                <a:cs typeface="Century Gothic"/>
              </a:rPr>
              <a:t>22</a:t>
            </a:r>
            <a:endParaRPr sz="1600">
              <a:latin typeface="Century Gothic"/>
              <a:cs typeface="Century Gothic"/>
            </a:endParaRPr>
          </a:p>
          <a:p>
            <a:pPr>
              <a:lnSpc>
                <a:spcPct val="100000"/>
              </a:lnSpc>
              <a:spcBef>
                <a:spcPts val="25"/>
              </a:spcBef>
            </a:pPr>
            <a:endParaRPr sz="2150">
              <a:latin typeface="Century Gothic"/>
              <a:cs typeface="Century Gothic"/>
            </a:endParaRPr>
          </a:p>
          <a:p>
            <a:pPr marL="12700">
              <a:lnSpc>
                <a:spcPct val="100000"/>
              </a:lnSpc>
            </a:pPr>
            <a:r>
              <a:rPr sz="2000" b="1" spc="-5" dirty="0">
                <a:solidFill>
                  <a:srgbClr val="13233B"/>
                </a:solidFill>
                <a:latin typeface="Century Gothic"/>
                <a:cs typeface="Century Gothic"/>
              </a:rPr>
              <a:t>Diocesan </a:t>
            </a:r>
            <a:r>
              <a:rPr sz="2000" b="1" dirty="0">
                <a:solidFill>
                  <a:srgbClr val="13233B"/>
                </a:solidFill>
                <a:latin typeface="Century Gothic"/>
                <a:cs typeface="Century Gothic"/>
              </a:rPr>
              <a:t>Governance </a:t>
            </a:r>
            <a:r>
              <a:rPr sz="2000" b="1" spc="-5" dirty="0">
                <a:solidFill>
                  <a:srgbClr val="13233B"/>
                </a:solidFill>
                <a:latin typeface="Century Gothic"/>
                <a:cs typeface="Century Gothic"/>
              </a:rPr>
              <a:t>and</a:t>
            </a:r>
            <a:r>
              <a:rPr sz="2000" b="1" spc="-60" dirty="0">
                <a:solidFill>
                  <a:srgbClr val="13233B"/>
                </a:solidFill>
                <a:latin typeface="Century Gothic"/>
                <a:cs typeface="Century Gothic"/>
              </a:rPr>
              <a:t> </a:t>
            </a:r>
            <a:r>
              <a:rPr sz="2000" b="1" spc="-5" dirty="0">
                <a:solidFill>
                  <a:srgbClr val="13233B"/>
                </a:solidFill>
                <a:latin typeface="Century Gothic"/>
                <a:cs typeface="Century Gothic"/>
              </a:rPr>
              <a:t>Leadership</a:t>
            </a:r>
            <a:endParaRPr sz="2000">
              <a:latin typeface="Century Gothic"/>
              <a:cs typeface="Century Gothic"/>
            </a:endParaRPr>
          </a:p>
          <a:p>
            <a:pPr>
              <a:lnSpc>
                <a:spcPct val="100000"/>
              </a:lnSpc>
              <a:spcBef>
                <a:spcPts val="35"/>
              </a:spcBef>
            </a:pPr>
            <a:endParaRPr sz="175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a:latin typeface="Century Gothic"/>
              <a:cs typeface="Century Gothic"/>
            </a:endParaRPr>
          </a:p>
          <a:p>
            <a:pPr marL="469900" indent="-457834">
              <a:lnSpc>
                <a:spcPct val="100000"/>
              </a:lnSpc>
              <a:spcBef>
                <a:spcPts val="390"/>
              </a:spcBef>
              <a:buAutoNum type="arabicPeriod"/>
              <a:tabLst>
                <a:tab pos="469900" algn="l"/>
                <a:tab pos="470534" algn="l"/>
              </a:tabLst>
            </a:pPr>
            <a:r>
              <a:rPr sz="1600" spc="-5" dirty="0">
                <a:latin typeface="Georgia"/>
                <a:cs typeface="Georgia"/>
              </a:rPr>
              <a:t>Bishop in</a:t>
            </a:r>
            <a:r>
              <a:rPr sz="1600" spc="40" dirty="0">
                <a:latin typeface="Georgia"/>
                <a:cs typeface="Georgia"/>
              </a:rPr>
              <a:t> </a:t>
            </a:r>
            <a:r>
              <a:rPr sz="1600" spc="-5" dirty="0">
                <a:latin typeface="Georgia"/>
                <a:cs typeface="Georgia"/>
              </a:rPr>
              <a:t>Council;</a:t>
            </a:r>
            <a:endParaRPr sz="1600">
              <a:latin typeface="Georgia"/>
              <a:cs typeface="Georgia"/>
            </a:endParaRPr>
          </a:p>
          <a:p>
            <a:pPr marL="469900" indent="-457834">
              <a:lnSpc>
                <a:spcPct val="100000"/>
              </a:lnSpc>
              <a:spcBef>
                <a:spcPts val="610"/>
              </a:spcBef>
              <a:buAutoNum type="arabicPeriod"/>
              <a:tabLst>
                <a:tab pos="469900" algn="l"/>
                <a:tab pos="470534" algn="l"/>
              </a:tabLst>
            </a:pPr>
            <a:r>
              <a:rPr sz="1600" spc="-10" dirty="0">
                <a:latin typeface="Georgia"/>
                <a:cs typeface="Georgia"/>
              </a:rPr>
              <a:t>Diocesan </a:t>
            </a:r>
            <a:r>
              <a:rPr sz="1600" spc="-5" dirty="0">
                <a:latin typeface="Georgia"/>
                <a:cs typeface="Georgia"/>
              </a:rPr>
              <a:t>Executive &amp; Senior </a:t>
            </a:r>
            <a:r>
              <a:rPr sz="1600" spc="-10" dirty="0">
                <a:latin typeface="Georgia"/>
                <a:cs typeface="Georgia"/>
              </a:rPr>
              <a:t>Leadership</a:t>
            </a:r>
            <a:r>
              <a:rPr sz="1600" spc="185" dirty="0">
                <a:latin typeface="Georgia"/>
                <a:cs typeface="Georgia"/>
              </a:rPr>
              <a:t> </a:t>
            </a:r>
            <a:r>
              <a:rPr sz="1600" spc="-10" dirty="0">
                <a:latin typeface="Georgia"/>
                <a:cs typeface="Georgia"/>
              </a:rPr>
              <a:t>Team;</a:t>
            </a:r>
            <a:endParaRPr sz="160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Finance</a:t>
            </a:r>
            <a:r>
              <a:rPr sz="1600" spc="20" dirty="0">
                <a:latin typeface="Georgia"/>
                <a:cs typeface="Georgia"/>
              </a:rPr>
              <a:t> </a:t>
            </a:r>
            <a:r>
              <a:rPr sz="1600" spc="-10" dirty="0">
                <a:latin typeface="Georgia"/>
                <a:cs typeface="Georgia"/>
              </a:rPr>
              <a:t>Committee;</a:t>
            </a:r>
            <a:endParaRPr sz="1600">
              <a:latin typeface="Georgia"/>
              <a:cs typeface="Georgia"/>
            </a:endParaRPr>
          </a:p>
          <a:p>
            <a:pPr marL="469900" indent="-457834">
              <a:lnSpc>
                <a:spcPct val="100000"/>
              </a:lnSpc>
              <a:spcBef>
                <a:spcPts val="615"/>
              </a:spcBef>
              <a:buAutoNum type="arabicPeriod"/>
              <a:tabLst>
                <a:tab pos="469900" algn="l"/>
                <a:tab pos="470534" algn="l"/>
              </a:tabLst>
            </a:pPr>
            <a:r>
              <a:rPr sz="1600" spc="-10" dirty="0">
                <a:latin typeface="Georgia"/>
                <a:cs typeface="Georgia"/>
              </a:rPr>
              <a:t>Those who serve </a:t>
            </a:r>
            <a:r>
              <a:rPr sz="1600" spc="-5" dirty="0">
                <a:latin typeface="Georgia"/>
                <a:cs typeface="Georgia"/>
              </a:rPr>
              <a:t>on sub-committees and other </a:t>
            </a:r>
            <a:r>
              <a:rPr sz="1600" spc="-10" dirty="0">
                <a:latin typeface="Georgia"/>
                <a:cs typeface="Georgia"/>
              </a:rPr>
              <a:t>Diocesan</a:t>
            </a:r>
            <a:r>
              <a:rPr sz="1600" spc="245" dirty="0">
                <a:latin typeface="Georgia"/>
                <a:cs typeface="Georgia"/>
              </a:rPr>
              <a:t> </a:t>
            </a:r>
            <a:r>
              <a:rPr sz="1600" spc="-10" dirty="0">
                <a:latin typeface="Georgia"/>
                <a:cs typeface="Georgia"/>
              </a:rPr>
              <a:t>bodies.</a:t>
            </a:r>
            <a:endParaRPr sz="1600">
              <a:latin typeface="Georgia"/>
              <a:cs typeface="Georgia"/>
            </a:endParaRPr>
          </a:p>
        </p:txBody>
      </p:sp>
      <p:sp>
        <p:nvSpPr>
          <p:cNvPr id="8" name="object 8"/>
          <p:cNvSpPr/>
          <p:nvPr/>
        </p:nvSpPr>
        <p:spPr>
          <a:xfrm>
            <a:off x="0" y="7688579"/>
            <a:ext cx="3425952" cy="207873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768840"/>
            <a:ext cx="7559040" cy="744220"/>
          </a:xfrm>
          <a:custGeom>
            <a:avLst/>
            <a:gdLst/>
            <a:ahLst/>
            <a:cxnLst/>
            <a:rect l="l" t="t" r="r" b="b"/>
            <a:pathLst>
              <a:path w="7559040" h="744220">
                <a:moveTo>
                  <a:pt x="0" y="743712"/>
                </a:moveTo>
                <a:lnTo>
                  <a:pt x="7559040" y="743712"/>
                </a:lnTo>
                <a:lnTo>
                  <a:pt x="7559040" y="0"/>
                </a:lnTo>
                <a:lnTo>
                  <a:pt x="0" y="0"/>
                </a:lnTo>
                <a:lnTo>
                  <a:pt x="0" y="743712"/>
                </a:lnTo>
                <a:close/>
              </a:path>
            </a:pathLst>
          </a:custGeom>
          <a:solidFill>
            <a:srgbClr val="13233C"/>
          </a:solidFill>
        </p:spPr>
        <p:txBody>
          <a:bodyPr wrap="square" lIns="0" tIns="0" rIns="0" bIns="0" rtlCol="0"/>
          <a:lstStyle/>
          <a:p>
            <a:endParaRPr/>
          </a:p>
        </p:txBody>
      </p:sp>
      <p:sp>
        <p:nvSpPr>
          <p:cNvPr id="3" name="object 3"/>
          <p:cNvSpPr txBox="1"/>
          <p:nvPr/>
        </p:nvSpPr>
        <p:spPr>
          <a:xfrm>
            <a:off x="540000" y="9698594"/>
            <a:ext cx="1407795" cy="610870"/>
          </a:xfrm>
          <a:prstGeom prst="rect">
            <a:avLst/>
          </a:prstGeom>
        </p:spPr>
        <p:txBody>
          <a:bodyPr vert="horz" wrap="square" lIns="0" tIns="12700" rIns="0" bIns="0" rtlCol="0">
            <a:spAutoFit/>
          </a:bodyPr>
          <a:lstStyle/>
          <a:p>
            <a:pPr marR="5080">
              <a:lnSpc>
                <a:spcPct val="137100"/>
              </a:lnSpc>
              <a:spcBef>
                <a:spcPts val="100"/>
              </a:spcBef>
            </a:pPr>
            <a:r>
              <a:rPr sz="1400" b="1" spc="-5" dirty="0">
                <a:solidFill>
                  <a:srgbClr val="FFFFFF"/>
                </a:solidFill>
                <a:latin typeface="Century Gothic"/>
                <a:cs typeface="Century Gothic"/>
              </a:rPr>
              <a:t>Also pray for:  </a:t>
            </a:r>
            <a:r>
              <a:rPr sz="1400" b="1" dirty="0">
                <a:solidFill>
                  <a:srgbClr val="FFFFFF"/>
                </a:solidFill>
                <a:latin typeface="Century Gothic"/>
                <a:cs typeface="Century Gothic"/>
              </a:rPr>
              <a:t>Diocese of</a:t>
            </a:r>
            <a:r>
              <a:rPr sz="1400" b="1" spc="-100" dirty="0">
                <a:solidFill>
                  <a:srgbClr val="FFFFFF"/>
                </a:solidFill>
                <a:latin typeface="Century Gothic"/>
                <a:cs typeface="Century Gothic"/>
              </a:rPr>
              <a:t> </a:t>
            </a:r>
            <a:r>
              <a:rPr sz="1400" b="1" spc="-5" dirty="0">
                <a:solidFill>
                  <a:srgbClr val="FFFFFF"/>
                </a:solidFill>
                <a:latin typeface="Century Gothic"/>
                <a:cs typeface="Century Gothic"/>
              </a:rPr>
              <a:t>Perth</a:t>
            </a:r>
            <a:endParaRPr sz="1400">
              <a:latin typeface="Century Gothic"/>
              <a:cs typeface="Century Gothic"/>
            </a:endParaRPr>
          </a:p>
        </p:txBody>
      </p:sp>
      <p:sp>
        <p:nvSpPr>
          <p:cNvPr id="4" name="object 4"/>
          <p:cNvSpPr txBox="1"/>
          <p:nvPr/>
        </p:nvSpPr>
        <p:spPr>
          <a:xfrm>
            <a:off x="5829863" y="10069831"/>
            <a:ext cx="1485900" cy="239395"/>
          </a:xfrm>
          <a:prstGeom prst="rect">
            <a:avLst/>
          </a:prstGeom>
        </p:spPr>
        <p:txBody>
          <a:bodyPr vert="horz" wrap="square" lIns="0" tIns="12700" rIns="0" bIns="0" rtlCol="0">
            <a:spAutoFit/>
          </a:bodyPr>
          <a:lstStyle/>
          <a:p>
            <a:pPr>
              <a:lnSpc>
                <a:spcPct val="100000"/>
              </a:lnSpc>
              <a:spcBef>
                <a:spcPts val="100"/>
              </a:spcBef>
            </a:pPr>
            <a:r>
              <a:rPr sz="1400" b="1" dirty="0">
                <a:solidFill>
                  <a:srgbClr val="FFFFFF"/>
                </a:solidFill>
                <a:latin typeface="Century Gothic"/>
                <a:cs typeface="Century Gothic"/>
              </a:rPr>
              <a:t>Pioneer</a:t>
            </a:r>
            <a:r>
              <a:rPr sz="1400" b="1" spc="-65" dirty="0">
                <a:solidFill>
                  <a:srgbClr val="FFFFFF"/>
                </a:solidFill>
                <a:latin typeface="Century Gothic"/>
                <a:cs typeface="Century Gothic"/>
              </a:rPr>
              <a:t> </a:t>
            </a:r>
            <a:r>
              <a:rPr sz="1400" b="1" spc="-5" dirty="0">
                <a:solidFill>
                  <a:srgbClr val="FFFFFF"/>
                </a:solidFill>
                <a:latin typeface="Century Gothic"/>
                <a:cs typeface="Century Gothic"/>
              </a:rPr>
              <a:t>Ministries</a:t>
            </a:r>
            <a:endParaRPr sz="1400">
              <a:latin typeface="Century Gothic"/>
              <a:cs typeface="Century Gothic"/>
            </a:endParaRPr>
          </a:p>
        </p:txBody>
      </p:sp>
      <p:sp>
        <p:nvSpPr>
          <p:cNvPr id="5" name="object 5"/>
          <p:cNvSpPr/>
          <p:nvPr/>
        </p:nvSpPr>
        <p:spPr>
          <a:xfrm>
            <a:off x="0" y="1"/>
            <a:ext cx="7558222" cy="164896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8" name="object 8"/>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12</a:t>
            </a:r>
            <a:endParaRPr sz="2300">
              <a:latin typeface="Century Gothic"/>
              <a:cs typeface="Century Gothic"/>
            </a:endParaRPr>
          </a:p>
        </p:txBody>
      </p:sp>
      <p:sp>
        <p:nvSpPr>
          <p:cNvPr id="9" name="object 9"/>
          <p:cNvSpPr/>
          <p:nvPr/>
        </p:nvSpPr>
        <p:spPr>
          <a:xfrm>
            <a:off x="4658867" y="592835"/>
            <a:ext cx="2766059" cy="670559"/>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4824402" y="664495"/>
            <a:ext cx="238633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80" dirty="0">
                <a:solidFill>
                  <a:srgbClr val="FFFFFF"/>
                </a:solidFill>
                <a:latin typeface="Century Gothic"/>
                <a:cs typeface="Century Gothic"/>
              </a:rPr>
              <a:t> </a:t>
            </a:r>
            <a:r>
              <a:rPr sz="2300" spc="5" dirty="0">
                <a:solidFill>
                  <a:srgbClr val="FFFFFF"/>
                </a:solidFill>
                <a:latin typeface="Century Gothic"/>
                <a:cs typeface="Century Gothic"/>
              </a:rPr>
              <a:t>Echuca</a:t>
            </a:r>
            <a:endParaRPr sz="2300">
              <a:latin typeface="Century Gothic"/>
              <a:cs typeface="Century Gothic"/>
            </a:endParaRPr>
          </a:p>
        </p:txBody>
      </p:sp>
      <p:sp>
        <p:nvSpPr>
          <p:cNvPr id="11" name="object 11"/>
          <p:cNvSpPr txBox="1"/>
          <p:nvPr/>
        </p:nvSpPr>
        <p:spPr>
          <a:xfrm>
            <a:off x="152622" y="1842246"/>
            <a:ext cx="7312025" cy="7092967"/>
          </a:xfrm>
          <a:prstGeom prst="rect">
            <a:avLst/>
          </a:prstGeom>
        </p:spPr>
        <p:txBody>
          <a:bodyPr vert="horz" wrap="square" lIns="0" tIns="39370" rIns="0" bIns="0" rtlCol="0">
            <a:spAutoFit/>
          </a:bodyPr>
          <a:lstStyle/>
          <a:p>
            <a:pPr marL="12700" marR="268605" indent="66675" algn="r">
              <a:lnSpc>
                <a:spcPts val="1730"/>
              </a:lnSpc>
              <a:spcBef>
                <a:spcPts val="310"/>
              </a:spcBef>
            </a:pPr>
            <a:r>
              <a:rPr sz="1600" spc="-10" dirty="0">
                <a:solidFill>
                  <a:srgbClr val="2E5496"/>
                </a:solidFill>
                <a:latin typeface="Century Gothic"/>
                <a:cs typeface="Century Gothic"/>
              </a:rPr>
              <a:t>For </a:t>
            </a:r>
            <a:r>
              <a:rPr sz="1600" spc="-15" dirty="0">
                <a:solidFill>
                  <a:srgbClr val="2E5496"/>
                </a:solidFill>
                <a:latin typeface="Century Gothic"/>
                <a:cs typeface="Century Gothic"/>
              </a:rPr>
              <a:t>what </a:t>
            </a:r>
            <a:r>
              <a:rPr sz="1600" spc="-5" dirty="0">
                <a:solidFill>
                  <a:srgbClr val="2E5496"/>
                </a:solidFill>
                <a:latin typeface="Century Gothic"/>
                <a:cs typeface="Century Gothic"/>
              </a:rPr>
              <a:t>I received I passed on </a:t>
            </a:r>
            <a:r>
              <a:rPr sz="1600" spc="-10" dirty="0">
                <a:solidFill>
                  <a:srgbClr val="2E5496"/>
                </a:solidFill>
                <a:latin typeface="Century Gothic"/>
                <a:cs typeface="Century Gothic"/>
              </a:rPr>
              <a:t>to </a:t>
            </a:r>
            <a:r>
              <a:rPr sz="1600" spc="-5" dirty="0">
                <a:solidFill>
                  <a:srgbClr val="2E5496"/>
                </a:solidFill>
                <a:latin typeface="Century Gothic"/>
                <a:cs typeface="Century Gothic"/>
              </a:rPr>
              <a:t>you as of first </a:t>
            </a:r>
            <a:r>
              <a:rPr sz="1600" spc="-10" dirty="0">
                <a:solidFill>
                  <a:srgbClr val="2E5496"/>
                </a:solidFill>
                <a:latin typeface="Century Gothic"/>
                <a:cs typeface="Century Gothic"/>
              </a:rPr>
              <a:t>importance:</a:t>
            </a:r>
            <a:r>
              <a:rPr sz="1600" spc="135" dirty="0">
                <a:solidFill>
                  <a:srgbClr val="2E5496"/>
                </a:solidFill>
                <a:latin typeface="Century Gothic"/>
                <a:cs typeface="Century Gothic"/>
              </a:rPr>
              <a:t> </a:t>
            </a:r>
            <a:r>
              <a:rPr sz="1600" spc="-10" dirty="0">
                <a:solidFill>
                  <a:srgbClr val="2E5496"/>
                </a:solidFill>
                <a:latin typeface="Century Gothic"/>
                <a:cs typeface="Century Gothic"/>
              </a:rPr>
              <a:t>that</a:t>
            </a:r>
            <a:r>
              <a:rPr sz="1600" spc="-15" dirty="0">
                <a:solidFill>
                  <a:srgbClr val="2E5496"/>
                </a:solidFill>
                <a:latin typeface="Century Gothic"/>
                <a:cs typeface="Century Gothic"/>
              </a:rPr>
              <a:t> </a:t>
            </a:r>
            <a:r>
              <a:rPr sz="1600" spc="-5" dirty="0">
                <a:solidFill>
                  <a:srgbClr val="2E5496"/>
                </a:solidFill>
                <a:latin typeface="Century Gothic"/>
                <a:cs typeface="Century Gothic"/>
              </a:rPr>
              <a:t>Christ  </a:t>
            </a:r>
            <a:r>
              <a:rPr sz="1600" spc="-10" dirty="0">
                <a:solidFill>
                  <a:srgbClr val="2E5496"/>
                </a:solidFill>
                <a:latin typeface="Century Gothic"/>
                <a:cs typeface="Century Gothic"/>
              </a:rPr>
              <a:t>died </a:t>
            </a:r>
            <a:r>
              <a:rPr sz="1600" spc="-5" dirty="0">
                <a:solidFill>
                  <a:srgbClr val="2E5496"/>
                </a:solidFill>
                <a:latin typeface="Century Gothic"/>
                <a:cs typeface="Century Gothic"/>
              </a:rPr>
              <a:t>for our sins according </a:t>
            </a:r>
            <a:r>
              <a:rPr sz="1600" spc="-10" dirty="0">
                <a:solidFill>
                  <a:srgbClr val="2E5496"/>
                </a:solidFill>
                <a:latin typeface="Century Gothic"/>
                <a:cs typeface="Century Gothic"/>
              </a:rPr>
              <a:t>to the Scriptures, that </a:t>
            </a:r>
            <a:r>
              <a:rPr sz="1600" spc="-5" dirty="0">
                <a:solidFill>
                  <a:srgbClr val="2E5496"/>
                </a:solidFill>
                <a:latin typeface="Century Gothic"/>
                <a:cs typeface="Century Gothic"/>
              </a:rPr>
              <a:t>he </a:t>
            </a:r>
            <a:r>
              <a:rPr sz="1600" spc="-15" dirty="0">
                <a:solidFill>
                  <a:srgbClr val="2E5496"/>
                </a:solidFill>
                <a:latin typeface="Century Gothic"/>
                <a:cs typeface="Century Gothic"/>
              </a:rPr>
              <a:t>was </a:t>
            </a:r>
            <a:r>
              <a:rPr sz="1600" spc="-5" dirty="0">
                <a:solidFill>
                  <a:srgbClr val="2E5496"/>
                </a:solidFill>
                <a:latin typeface="Century Gothic"/>
                <a:cs typeface="Century Gothic"/>
              </a:rPr>
              <a:t>buried,</a:t>
            </a:r>
            <a:r>
              <a:rPr sz="1600" spc="229" dirty="0">
                <a:solidFill>
                  <a:srgbClr val="2E5496"/>
                </a:solidFill>
                <a:latin typeface="Century Gothic"/>
                <a:cs typeface="Century Gothic"/>
              </a:rPr>
              <a:t> </a:t>
            </a:r>
            <a:r>
              <a:rPr sz="1600" spc="-10" dirty="0">
                <a:solidFill>
                  <a:srgbClr val="2E5496"/>
                </a:solidFill>
                <a:latin typeface="Century Gothic"/>
                <a:cs typeface="Century Gothic"/>
              </a:rPr>
              <a:t>that</a:t>
            </a:r>
            <a:r>
              <a:rPr sz="1600" spc="5" dirty="0">
                <a:solidFill>
                  <a:srgbClr val="2E5496"/>
                </a:solidFill>
                <a:latin typeface="Century Gothic"/>
                <a:cs typeface="Century Gothic"/>
              </a:rPr>
              <a:t> </a:t>
            </a:r>
            <a:r>
              <a:rPr sz="1600" spc="-10" dirty="0">
                <a:solidFill>
                  <a:srgbClr val="2E5496"/>
                </a:solidFill>
                <a:latin typeface="Century Gothic"/>
                <a:cs typeface="Century Gothic"/>
              </a:rPr>
              <a:t>he  </a:t>
            </a:r>
            <a:r>
              <a:rPr sz="1600" spc="-15" dirty="0">
                <a:solidFill>
                  <a:srgbClr val="2E5496"/>
                </a:solidFill>
                <a:latin typeface="Century Gothic"/>
                <a:cs typeface="Century Gothic"/>
              </a:rPr>
              <a:t>was </a:t>
            </a:r>
            <a:r>
              <a:rPr sz="1600" spc="-5" dirty="0">
                <a:solidFill>
                  <a:srgbClr val="2E5496"/>
                </a:solidFill>
                <a:latin typeface="Century Gothic"/>
                <a:cs typeface="Century Gothic"/>
              </a:rPr>
              <a:t>raised on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third day according </a:t>
            </a:r>
            <a:r>
              <a:rPr sz="1600" spc="-10" dirty="0">
                <a:solidFill>
                  <a:srgbClr val="2E5496"/>
                </a:solidFill>
                <a:latin typeface="Century Gothic"/>
                <a:cs typeface="Century Gothic"/>
              </a:rPr>
              <a:t>to the Scriptures. </a:t>
            </a:r>
            <a:r>
              <a:rPr sz="1600" spc="-5" dirty="0">
                <a:solidFill>
                  <a:srgbClr val="2E5496"/>
                </a:solidFill>
                <a:latin typeface="Century Gothic"/>
                <a:cs typeface="Century Gothic"/>
              </a:rPr>
              <a:t>1 </a:t>
            </a:r>
            <a:r>
              <a:rPr sz="1600" spc="-10" dirty="0">
                <a:solidFill>
                  <a:srgbClr val="2E5496"/>
                </a:solidFill>
                <a:latin typeface="Century Gothic"/>
                <a:cs typeface="Century Gothic"/>
              </a:rPr>
              <a:t>Cor</a:t>
            </a:r>
            <a:r>
              <a:rPr sz="1600" spc="229" dirty="0">
                <a:solidFill>
                  <a:srgbClr val="2E5496"/>
                </a:solidFill>
                <a:latin typeface="Century Gothic"/>
                <a:cs typeface="Century Gothic"/>
              </a:rPr>
              <a:t> </a:t>
            </a:r>
            <a:r>
              <a:rPr sz="1600" spc="-10" dirty="0">
                <a:solidFill>
                  <a:srgbClr val="2E5496"/>
                </a:solidFill>
                <a:latin typeface="Century Gothic"/>
                <a:cs typeface="Century Gothic"/>
              </a:rPr>
              <a:t>15:3,4</a:t>
            </a:r>
            <a:endParaRPr sz="1600" dirty="0">
              <a:latin typeface="Century Gothic"/>
              <a:cs typeface="Century Gothic"/>
            </a:endParaRPr>
          </a:p>
          <a:p>
            <a:pPr marL="207010">
              <a:lnSpc>
                <a:spcPct val="100000"/>
              </a:lnSpc>
              <a:spcBef>
                <a:spcPts val="900"/>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Phil</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Zamagias</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20701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64210" marR="5080" indent="-457200">
              <a:lnSpc>
                <a:spcPts val="1730"/>
              </a:lnSpc>
              <a:spcBef>
                <a:spcPts val="605"/>
              </a:spcBef>
              <a:buAutoNum type="arabicPeriod"/>
              <a:tabLst>
                <a:tab pos="664210" algn="l"/>
                <a:tab pos="664845" algn="l"/>
              </a:tabLst>
            </a:pPr>
            <a:r>
              <a:rPr sz="1600" spc="-10" dirty="0">
                <a:latin typeface="Georgia"/>
                <a:cs typeface="Georgia"/>
              </a:rPr>
              <a:t>The </a:t>
            </a:r>
            <a:r>
              <a:rPr lang="en-US" sz="1600" spc="-10" dirty="0">
                <a:latin typeface="Georgia"/>
                <a:cs typeface="Georgia"/>
              </a:rPr>
              <a:t>ministry of </a:t>
            </a:r>
            <a:r>
              <a:rPr sz="1600" spc="-5" dirty="0" err="1">
                <a:latin typeface="Georgia"/>
                <a:cs typeface="Georgia"/>
              </a:rPr>
              <a:t>Rev'd</a:t>
            </a:r>
            <a:r>
              <a:rPr lang="en-US" sz="1600" spc="-5" dirty="0">
                <a:latin typeface="Georgia"/>
                <a:cs typeface="Georgia"/>
              </a:rPr>
              <a:t> </a:t>
            </a:r>
            <a:r>
              <a:rPr sz="1600" spc="-5" dirty="0">
                <a:latin typeface="Georgia"/>
                <a:cs typeface="Georgia"/>
              </a:rPr>
              <a:t>Phil</a:t>
            </a:r>
            <a:r>
              <a:rPr lang="en-US" sz="1600" spc="-5" dirty="0">
                <a:latin typeface="Georgia"/>
                <a:cs typeface="Georgia"/>
              </a:rPr>
              <a:t>;</a:t>
            </a:r>
          </a:p>
          <a:p>
            <a:pPr marL="664210" marR="5080" indent="-457200">
              <a:lnSpc>
                <a:spcPts val="1730"/>
              </a:lnSpc>
              <a:spcBef>
                <a:spcPts val="605"/>
              </a:spcBef>
              <a:buAutoNum type="arabicPeriod"/>
              <a:tabLst>
                <a:tab pos="664210" algn="l"/>
                <a:tab pos="664845" algn="l"/>
              </a:tabLst>
            </a:pPr>
            <a:r>
              <a:rPr sz="1600" spc="-5" dirty="0">
                <a:latin typeface="Georgia"/>
                <a:cs typeface="Georgia"/>
              </a:rPr>
              <a:t>A </a:t>
            </a:r>
            <a:r>
              <a:rPr sz="1600" spc="-10" dirty="0">
                <a:latin typeface="Georgia"/>
                <a:cs typeface="Georgia"/>
              </a:rPr>
              <a:t>renewed </a:t>
            </a:r>
            <a:r>
              <a:rPr sz="1600" spc="-5" dirty="0">
                <a:latin typeface="Georgia"/>
                <a:cs typeface="Georgia"/>
              </a:rPr>
              <a:t>vision for ministry </a:t>
            </a:r>
            <a:r>
              <a:rPr lang="en-US" sz="1600" spc="-5" dirty="0">
                <a:latin typeface="Georgia"/>
                <a:cs typeface="Georgia"/>
              </a:rPr>
              <a:t>&amp; </a:t>
            </a:r>
            <a:r>
              <a:rPr sz="1600" spc="-10" dirty="0">
                <a:latin typeface="Georgia"/>
                <a:cs typeface="Georgia"/>
              </a:rPr>
              <a:t>oversight </a:t>
            </a:r>
            <a:r>
              <a:rPr sz="1600" spc="-5" dirty="0">
                <a:latin typeface="Georgia"/>
                <a:cs typeface="Georgia"/>
              </a:rPr>
              <a:t>of the  Moama</a:t>
            </a:r>
            <a:r>
              <a:rPr sz="1600" spc="25" dirty="0">
                <a:latin typeface="Georgia"/>
                <a:cs typeface="Georgia"/>
              </a:rPr>
              <a:t> </a:t>
            </a:r>
            <a:r>
              <a:rPr sz="1600" spc="-10" dirty="0">
                <a:latin typeface="Georgia"/>
                <a:cs typeface="Georgia"/>
              </a:rPr>
              <a:t>parish;</a:t>
            </a:r>
            <a:endParaRPr sz="1600" dirty="0">
              <a:latin typeface="Georgia"/>
              <a:cs typeface="Georgia"/>
            </a:endParaRPr>
          </a:p>
          <a:p>
            <a:pPr marL="664210" indent="-457834">
              <a:lnSpc>
                <a:spcPct val="100000"/>
              </a:lnSpc>
              <a:spcBef>
                <a:spcPts val="570"/>
              </a:spcBef>
              <a:buAutoNum type="arabicPeriod"/>
              <a:tabLst>
                <a:tab pos="664210" algn="l"/>
                <a:tab pos="664845" algn="l"/>
              </a:tabLst>
            </a:pPr>
            <a:r>
              <a:rPr sz="1600" spc="-5" dirty="0">
                <a:latin typeface="Georgia"/>
                <a:cs typeface="Georgia"/>
              </a:rPr>
              <a:t>Increasing lay involvement in ministry within the </a:t>
            </a:r>
            <a:r>
              <a:rPr sz="1600" spc="-10" dirty="0">
                <a:latin typeface="Georgia"/>
                <a:cs typeface="Georgia"/>
              </a:rPr>
              <a:t>church </a:t>
            </a:r>
            <a:r>
              <a:rPr sz="1600" spc="-5" dirty="0">
                <a:latin typeface="Georgia"/>
                <a:cs typeface="Georgia"/>
              </a:rPr>
              <a:t>and</a:t>
            </a:r>
            <a:r>
              <a:rPr sz="1600" spc="275" dirty="0">
                <a:latin typeface="Georgia"/>
                <a:cs typeface="Georgia"/>
              </a:rPr>
              <a:t> </a:t>
            </a:r>
            <a:r>
              <a:rPr sz="1600" spc="-10" dirty="0">
                <a:latin typeface="Georgia"/>
                <a:cs typeface="Georgia"/>
              </a:rPr>
              <a:t>parish.</a:t>
            </a:r>
            <a:endParaRPr sz="1600" dirty="0">
              <a:latin typeface="Georgia"/>
              <a:cs typeface="Georgia"/>
            </a:endParaRPr>
          </a:p>
          <a:p>
            <a:pPr>
              <a:lnSpc>
                <a:spcPct val="100000"/>
              </a:lnSpc>
            </a:pPr>
            <a:endParaRPr sz="1800" dirty="0">
              <a:latin typeface="Georgia"/>
              <a:cs typeface="Georgia"/>
            </a:endParaRPr>
          </a:p>
          <a:p>
            <a:pPr>
              <a:lnSpc>
                <a:spcPct val="100000"/>
              </a:lnSpc>
              <a:spcBef>
                <a:spcPts val="40"/>
              </a:spcBef>
            </a:pPr>
            <a:endParaRPr sz="1900" dirty="0">
              <a:latin typeface="Georgia"/>
              <a:cs typeface="Georgia"/>
            </a:endParaRPr>
          </a:p>
          <a:p>
            <a:pPr marL="207010">
              <a:lnSpc>
                <a:spcPct val="100000"/>
              </a:lnSpc>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664210" marR="139700" indent="-457200">
              <a:lnSpc>
                <a:spcPts val="1730"/>
              </a:lnSpc>
              <a:spcBef>
                <a:spcPts val="620"/>
              </a:spcBef>
              <a:buAutoNum type="arabicPeriod"/>
              <a:tabLst>
                <a:tab pos="664210" algn="l"/>
                <a:tab pos="664845" algn="l"/>
              </a:tabLst>
            </a:pPr>
            <a:r>
              <a:rPr sz="1600" spc="-5" dirty="0">
                <a:latin typeface="Georgia"/>
                <a:cs typeface="Georgia"/>
              </a:rPr>
              <a:t>That we </a:t>
            </a:r>
            <a:r>
              <a:rPr sz="1600" spc="-10" dirty="0">
                <a:latin typeface="Georgia"/>
                <a:cs typeface="Georgia"/>
              </a:rPr>
              <a:t>will </a:t>
            </a:r>
            <a:r>
              <a:rPr sz="1600" spc="-5" dirty="0">
                <a:latin typeface="Georgia"/>
                <a:cs typeface="Georgia"/>
              </a:rPr>
              <a:t>grow in our knowledge and love of Jesus and that we </a:t>
            </a:r>
            <a:r>
              <a:rPr sz="1600" spc="-10" dirty="0">
                <a:latin typeface="Georgia"/>
                <a:cs typeface="Georgia"/>
              </a:rPr>
              <a:t>will be  effective </a:t>
            </a:r>
            <a:r>
              <a:rPr sz="1600" spc="-5" dirty="0">
                <a:latin typeface="Georgia"/>
                <a:cs typeface="Georgia"/>
              </a:rPr>
              <a:t>in </a:t>
            </a:r>
            <a:r>
              <a:rPr sz="1600" spc="-10" dirty="0">
                <a:latin typeface="Georgia"/>
                <a:cs typeface="Georgia"/>
              </a:rPr>
              <a:t>sharing </a:t>
            </a:r>
            <a:r>
              <a:rPr sz="1600" spc="-5" dirty="0">
                <a:latin typeface="Georgia"/>
                <a:cs typeface="Georgia"/>
              </a:rPr>
              <a:t>the</a:t>
            </a:r>
            <a:r>
              <a:rPr sz="1600" spc="130" dirty="0">
                <a:latin typeface="Georgia"/>
                <a:cs typeface="Georgia"/>
              </a:rPr>
              <a:t> </a:t>
            </a:r>
            <a:r>
              <a:rPr sz="1600" spc="-5" dirty="0">
                <a:latin typeface="Georgia"/>
                <a:cs typeface="Georgia"/>
              </a:rPr>
              <a:t>gospel;</a:t>
            </a:r>
            <a:endParaRPr sz="1600" dirty="0">
              <a:latin typeface="Georgia"/>
              <a:cs typeface="Georgia"/>
            </a:endParaRPr>
          </a:p>
          <a:p>
            <a:pPr marL="664210" marR="423545" indent="-457834">
              <a:lnSpc>
                <a:spcPts val="1730"/>
              </a:lnSpc>
              <a:spcBef>
                <a:spcPts val="800"/>
              </a:spcBef>
              <a:buAutoNum type="arabicPeriod"/>
              <a:tabLst>
                <a:tab pos="664210" algn="l"/>
                <a:tab pos="664845" algn="l"/>
              </a:tabLst>
            </a:pPr>
            <a:r>
              <a:rPr lang="en-US" sz="1600" spc="-5" dirty="0">
                <a:latin typeface="Georgia"/>
                <a:cs typeface="Georgia"/>
              </a:rPr>
              <a:t>For </a:t>
            </a:r>
            <a:r>
              <a:rPr sz="1600" spc="-5" dirty="0">
                <a:latin typeface="Georgia"/>
                <a:cs typeface="Georgia"/>
              </a:rPr>
              <a:t>relationships and community contacts</a:t>
            </a:r>
            <a:r>
              <a:rPr lang="en-US" sz="1600" spc="-5" dirty="0">
                <a:latin typeface="Georgia"/>
                <a:cs typeface="Georgia"/>
              </a:rPr>
              <a:t>;</a:t>
            </a:r>
            <a:endParaRPr sz="1600" dirty="0">
              <a:latin typeface="Georgia"/>
              <a:cs typeface="Georgia"/>
            </a:endParaRPr>
          </a:p>
          <a:p>
            <a:pPr marL="664210" marR="578485" indent="-457834">
              <a:lnSpc>
                <a:spcPts val="1730"/>
              </a:lnSpc>
              <a:spcBef>
                <a:spcPts val="790"/>
              </a:spcBef>
              <a:buAutoNum type="arabicPeriod"/>
              <a:tabLst>
                <a:tab pos="664210" algn="l"/>
                <a:tab pos="664845" algn="l"/>
              </a:tabLst>
            </a:pPr>
            <a:r>
              <a:rPr sz="1600" spc="-5" dirty="0">
                <a:latin typeface="Georgia"/>
                <a:cs typeface="Georgia"/>
              </a:rPr>
              <a:t>For the </a:t>
            </a:r>
            <a:r>
              <a:rPr sz="1600" spc="-10" dirty="0">
                <a:latin typeface="Georgia"/>
                <a:cs typeface="Georgia"/>
              </a:rPr>
              <a:t>development </a:t>
            </a:r>
            <a:r>
              <a:rPr sz="1600" spc="-5" dirty="0">
                <a:latin typeface="Georgia"/>
                <a:cs typeface="Georgia"/>
              </a:rPr>
              <a:t>of inter-denominational </a:t>
            </a:r>
            <a:r>
              <a:rPr sz="1600" spc="-10" dirty="0">
                <a:latin typeface="Georgia"/>
                <a:cs typeface="Georgia"/>
              </a:rPr>
              <a:t>partnerships </a:t>
            </a:r>
            <a:r>
              <a:rPr sz="1600" spc="-5" dirty="0">
                <a:latin typeface="Georgia"/>
                <a:cs typeface="Georgia"/>
              </a:rPr>
              <a:t>that </a:t>
            </a:r>
            <a:r>
              <a:rPr sz="1600" spc="-10" dirty="0">
                <a:latin typeface="Georgia"/>
                <a:cs typeface="Georgia"/>
              </a:rPr>
              <a:t>will  </a:t>
            </a:r>
            <a:r>
              <a:rPr sz="1600" spc="-5" dirty="0">
                <a:latin typeface="Georgia"/>
                <a:cs typeface="Georgia"/>
              </a:rPr>
              <a:t>enhance our witness to the</a:t>
            </a:r>
            <a:r>
              <a:rPr sz="1600" spc="75" dirty="0">
                <a:latin typeface="Georgia"/>
                <a:cs typeface="Georgia"/>
              </a:rPr>
              <a:t> </a:t>
            </a:r>
            <a:r>
              <a:rPr sz="1600" spc="-5" dirty="0">
                <a:latin typeface="Georgia"/>
                <a:cs typeface="Georgia"/>
              </a:rPr>
              <a:t>community.</a:t>
            </a:r>
            <a:endParaRPr sz="1600" dirty="0">
              <a:latin typeface="Georgia"/>
              <a:cs typeface="Georgia"/>
            </a:endParaRPr>
          </a:p>
          <a:p>
            <a:pPr>
              <a:lnSpc>
                <a:spcPct val="100000"/>
              </a:lnSpc>
              <a:spcBef>
                <a:spcPts val="10"/>
              </a:spcBef>
            </a:pPr>
            <a:endParaRPr sz="2500" dirty="0">
              <a:latin typeface="Georgia"/>
              <a:cs typeface="Georgia"/>
            </a:endParaRPr>
          </a:p>
          <a:p>
            <a:pPr marR="1485265" algn="r">
              <a:lnSpc>
                <a:spcPct val="100000"/>
              </a:lnSpc>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491865">
              <a:lnSpc>
                <a:spcPts val="1825"/>
              </a:lnSpc>
              <a:spcBef>
                <a:spcPts val="625"/>
              </a:spcBef>
            </a:pPr>
            <a:r>
              <a:rPr sz="1600" spc="-5" dirty="0">
                <a:latin typeface="Georgia"/>
                <a:cs typeface="Georgia"/>
              </a:rPr>
              <a:t>03 </a:t>
            </a:r>
            <a:r>
              <a:rPr sz="1600" spc="-10" dirty="0">
                <a:latin typeface="Georgia"/>
                <a:cs typeface="Georgia"/>
              </a:rPr>
              <a:t>5482</a:t>
            </a:r>
            <a:r>
              <a:rPr sz="1600" spc="30" dirty="0">
                <a:latin typeface="Georgia"/>
                <a:cs typeface="Georgia"/>
              </a:rPr>
              <a:t> </a:t>
            </a:r>
            <a:r>
              <a:rPr sz="1600" spc="-5" dirty="0">
                <a:latin typeface="Georgia"/>
                <a:cs typeface="Georgia"/>
              </a:rPr>
              <a:t>1105</a:t>
            </a:r>
            <a:endParaRPr sz="1600" dirty="0">
              <a:latin typeface="Georgia"/>
              <a:cs typeface="Georgia"/>
            </a:endParaRPr>
          </a:p>
          <a:p>
            <a:pPr marL="3491865" marR="1167130">
              <a:lnSpc>
                <a:spcPts val="1730"/>
              </a:lnSpc>
              <a:spcBef>
                <a:spcPts val="120"/>
              </a:spcBef>
            </a:pPr>
            <a:r>
              <a:rPr sz="1600" spc="-5" dirty="0">
                <a:latin typeface="Georgia"/>
                <a:cs typeface="Georgia"/>
                <a:hlinkClick r:id="rId5"/>
              </a:rPr>
              <a:t>info@christchurchechuca.org </a:t>
            </a:r>
            <a:r>
              <a:rPr sz="1600" spc="-5" dirty="0">
                <a:latin typeface="Georgia"/>
                <a:cs typeface="Georgia"/>
              </a:rPr>
              <a:t> </a:t>
            </a:r>
            <a:r>
              <a:rPr sz="1600" spc="-5" dirty="0">
                <a:latin typeface="Georgia"/>
                <a:cs typeface="Georgia"/>
                <a:hlinkClick r:id="rId6"/>
              </a:rPr>
              <a:t>www.christchurchechuca.org</a:t>
            </a:r>
            <a:endParaRPr sz="1600" dirty="0">
              <a:latin typeface="Georgia"/>
              <a:cs typeface="Georgia"/>
            </a:endParaRPr>
          </a:p>
          <a:p>
            <a:pPr>
              <a:lnSpc>
                <a:spcPct val="100000"/>
              </a:lnSpc>
            </a:pPr>
            <a:endParaRPr sz="1800" dirty="0">
              <a:latin typeface="Georgia"/>
              <a:cs typeface="Georgia"/>
            </a:endParaRPr>
          </a:p>
          <a:p>
            <a:pPr marL="3491865" marR="681990">
              <a:lnSpc>
                <a:spcPts val="1730"/>
              </a:lnSpc>
              <a:spcBef>
                <a:spcPts val="1275"/>
              </a:spcBef>
            </a:pPr>
            <a:r>
              <a:rPr sz="1600" spc="-10" dirty="0">
                <a:latin typeface="Georgia"/>
                <a:cs typeface="Georgia"/>
              </a:rPr>
              <a:t>Rev’d </a:t>
            </a:r>
            <a:r>
              <a:rPr sz="1600" spc="-5" dirty="0">
                <a:latin typeface="Georgia"/>
                <a:cs typeface="Georgia"/>
              </a:rPr>
              <a:t>Phil Zamagias</a:t>
            </a:r>
            <a:r>
              <a:rPr lang="en-US" sz="1600" spc="-5" dirty="0">
                <a:latin typeface="Georgia"/>
                <a:cs typeface="Georgia"/>
              </a:rPr>
              <a:t>-</a:t>
            </a:r>
            <a:r>
              <a:rPr sz="1600" spc="-5" dirty="0">
                <a:latin typeface="Georgia"/>
                <a:cs typeface="Georgia"/>
              </a:rPr>
              <a:t>0403 750 </a:t>
            </a:r>
            <a:r>
              <a:rPr sz="1600" spc="-10" dirty="0">
                <a:latin typeface="Georgia"/>
                <a:cs typeface="Georgia"/>
              </a:rPr>
              <a:t>926 </a:t>
            </a:r>
            <a:r>
              <a:rPr sz="1600" spc="-10" dirty="0">
                <a:latin typeface="Georgia"/>
                <a:cs typeface="Georgia"/>
                <a:hlinkClick r:id="rId7"/>
              </a:rPr>
              <a:t> </a:t>
            </a:r>
            <a:r>
              <a:rPr sz="1600" spc="-5" dirty="0">
                <a:latin typeface="Georgia"/>
                <a:cs typeface="Georgia"/>
                <a:hlinkClick r:id="rId7"/>
              </a:rPr>
              <a:t>phil@christchurchechuca.org</a:t>
            </a:r>
            <a:endParaRPr sz="1600" dirty="0">
              <a:latin typeface="Georgia"/>
              <a:cs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 y="6096"/>
            <a:ext cx="7545311" cy="164896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Diocesan</a:t>
            </a:r>
            <a:r>
              <a:rPr sz="1400" b="1" spc="-15" dirty="0">
                <a:solidFill>
                  <a:srgbClr val="FFFFFF"/>
                </a:solidFill>
                <a:latin typeface="Century Gothic"/>
                <a:cs typeface="Century Gothic"/>
              </a:rPr>
              <a:t> </a:t>
            </a:r>
            <a:r>
              <a:rPr sz="1400" b="1" spc="-5" dirty="0">
                <a:solidFill>
                  <a:srgbClr val="FFFFFF"/>
                </a:solidFill>
                <a:latin typeface="Century Gothic"/>
                <a:cs typeface="Century Gothic"/>
              </a:rPr>
              <a:t>Communications</a:t>
            </a:r>
            <a:endParaRPr sz="1400">
              <a:latin typeface="Century Gothic"/>
              <a:cs typeface="Century Gothic"/>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13</a:t>
            </a:r>
            <a:endParaRPr sz="2300">
              <a:latin typeface="Century Gothic"/>
              <a:cs typeface="Century Gothic"/>
            </a:endParaRPr>
          </a:p>
        </p:txBody>
      </p:sp>
      <p:sp>
        <p:nvSpPr>
          <p:cNvPr id="7" name="object 7"/>
          <p:cNvSpPr txBox="1"/>
          <p:nvPr/>
        </p:nvSpPr>
        <p:spPr>
          <a:xfrm>
            <a:off x="347227" y="5353557"/>
            <a:ext cx="6188710" cy="161607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indent="-457834">
              <a:lnSpc>
                <a:spcPct val="100000"/>
              </a:lnSpc>
              <a:spcBef>
                <a:spcPts val="400"/>
              </a:spcBef>
              <a:buAutoNum type="arabicPeriod"/>
              <a:tabLst>
                <a:tab pos="469900" algn="l"/>
                <a:tab pos="470534" algn="l"/>
              </a:tabLst>
            </a:pPr>
            <a:r>
              <a:rPr sz="1600" spc="-10" dirty="0">
                <a:latin typeface="Georgia"/>
                <a:cs typeface="Georgia"/>
              </a:rPr>
              <a:t>God’s </a:t>
            </a:r>
            <a:r>
              <a:rPr sz="1600" spc="-5" dirty="0">
                <a:latin typeface="Georgia"/>
                <a:cs typeface="Georgia"/>
              </a:rPr>
              <a:t>continued </a:t>
            </a:r>
            <a:r>
              <a:rPr sz="1600" spc="-10" dirty="0">
                <a:latin typeface="Georgia"/>
                <a:cs typeface="Georgia"/>
              </a:rPr>
              <a:t>wisdom </a:t>
            </a:r>
            <a:r>
              <a:rPr sz="1600" spc="-5" dirty="0">
                <a:latin typeface="Georgia"/>
                <a:cs typeface="Georgia"/>
              </a:rPr>
              <a:t>and guidance for ministry in the</a:t>
            </a:r>
            <a:r>
              <a:rPr sz="1600" spc="250" dirty="0">
                <a:latin typeface="Georgia"/>
                <a:cs typeface="Georgia"/>
              </a:rPr>
              <a:t> </a:t>
            </a:r>
            <a:r>
              <a:rPr sz="1600" spc="-5" dirty="0">
                <a:latin typeface="Georgia"/>
                <a:cs typeface="Georgia"/>
              </a:rPr>
              <a:t>area;</a:t>
            </a:r>
            <a:endParaRPr sz="160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Deepening faith and relationship with</a:t>
            </a:r>
            <a:r>
              <a:rPr sz="1600" spc="160" dirty="0">
                <a:latin typeface="Georgia"/>
                <a:cs typeface="Georgia"/>
              </a:rPr>
              <a:t> </a:t>
            </a:r>
            <a:r>
              <a:rPr sz="1600" spc="-10" dirty="0">
                <a:latin typeface="Georgia"/>
                <a:cs typeface="Georgia"/>
              </a:rPr>
              <a:t>Jesus;</a:t>
            </a:r>
            <a:endParaRPr sz="160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Courage to </a:t>
            </a:r>
            <a:r>
              <a:rPr sz="1600" spc="-10" dirty="0">
                <a:latin typeface="Georgia"/>
                <a:cs typeface="Georgia"/>
              </a:rPr>
              <a:t>share </a:t>
            </a:r>
            <a:r>
              <a:rPr sz="1600" spc="-5" dirty="0">
                <a:latin typeface="Georgia"/>
                <a:cs typeface="Georgia"/>
              </a:rPr>
              <a:t>the </a:t>
            </a:r>
            <a:r>
              <a:rPr sz="1600" spc="-10" dirty="0">
                <a:latin typeface="Georgia"/>
                <a:cs typeface="Georgia"/>
              </a:rPr>
              <a:t>gospel </a:t>
            </a:r>
            <a:r>
              <a:rPr sz="1600" spc="-5" dirty="0">
                <a:latin typeface="Georgia"/>
                <a:cs typeface="Georgia"/>
              </a:rPr>
              <a:t>with friends and</a:t>
            </a:r>
            <a:r>
              <a:rPr sz="1600" spc="170" dirty="0">
                <a:latin typeface="Georgia"/>
                <a:cs typeface="Georgia"/>
              </a:rPr>
              <a:t> </a:t>
            </a:r>
            <a:r>
              <a:rPr sz="1600" spc="-5" dirty="0">
                <a:latin typeface="Georgia"/>
                <a:cs typeface="Georgia"/>
              </a:rPr>
              <a:t>family;</a:t>
            </a:r>
            <a:endParaRPr sz="1600">
              <a:latin typeface="Georgia"/>
              <a:cs typeface="Georgia"/>
            </a:endParaRPr>
          </a:p>
          <a:p>
            <a:pPr marL="469900" indent="-457834">
              <a:lnSpc>
                <a:spcPct val="100000"/>
              </a:lnSpc>
              <a:spcBef>
                <a:spcPts val="615"/>
              </a:spcBef>
              <a:buAutoNum type="arabicPeriod"/>
              <a:tabLst>
                <a:tab pos="469900" algn="l"/>
                <a:tab pos="470534" algn="l"/>
              </a:tabLst>
            </a:pPr>
            <a:r>
              <a:rPr sz="1600" spc="-5" dirty="0">
                <a:latin typeface="Georgia"/>
                <a:cs typeface="Georgia"/>
              </a:rPr>
              <a:t>Opportunity and </a:t>
            </a:r>
            <a:r>
              <a:rPr sz="1600" spc="-10" dirty="0">
                <a:latin typeface="Georgia"/>
                <a:cs typeface="Georgia"/>
              </a:rPr>
              <a:t>resource </a:t>
            </a:r>
            <a:r>
              <a:rPr sz="1600" spc="-5" dirty="0">
                <a:latin typeface="Georgia"/>
                <a:cs typeface="Georgia"/>
              </a:rPr>
              <a:t>to </a:t>
            </a:r>
            <a:r>
              <a:rPr sz="1600" spc="-10" dirty="0">
                <a:latin typeface="Georgia"/>
                <a:cs typeface="Georgia"/>
              </a:rPr>
              <a:t>serve </a:t>
            </a:r>
            <a:r>
              <a:rPr sz="1600" spc="-5" dirty="0">
                <a:latin typeface="Georgia"/>
                <a:cs typeface="Georgia"/>
              </a:rPr>
              <a:t>the </a:t>
            </a:r>
            <a:r>
              <a:rPr sz="1600" spc="-10" dirty="0">
                <a:latin typeface="Georgia"/>
                <a:cs typeface="Georgia"/>
              </a:rPr>
              <a:t>broader </a:t>
            </a:r>
            <a:r>
              <a:rPr sz="1600" spc="-5" dirty="0">
                <a:latin typeface="Georgia"/>
                <a:cs typeface="Georgia"/>
              </a:rPr>
              <a:t>community</a:t>
            </a:r>
            <a:r>
              <a:rPr sz="1600" spc="235" dirty="0">
                <a:latin typeface="Georgia"/>
                <a:cs typeface="Georgia"/>
              </a:rPr>
              <a:t> </a:t>
            </a:r>
            <a:r>
              <a:rPr sz="1600" spc="-10" dirty="0">
                <a:latin typeface="Georgia"/>
                <a:cs typeface="Georgia"/>
              </a:rPr>
              <a:t>well.</a:t>
            </a:r>
            <a:endParaRPr sz="1600">
              <a:latin typeface="Georgia"/>
              <a:cs typeface="Georgia"/>
            </a:endParaRPr>
          </a:p>
        </p:txBody>
      </p:sp>
      <p:sp>
        <p:nvSpPr>
          <p:cNvPr id="8" name="object 8"/>
          <p:cNvSpPr/>
          <p:nvPr/>
        </p:nvSpPr>
        <p:spPr>
          <a:xfrm>
            <a:off x="4791455" y="592835"/>
            <a:ext cx="2633471"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956990" y="664495"/>
            <a:ext cx="225425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80" dirty="0">
                <a:solidFill>
                  <a:srgbClr val="FFFFFF"/>
                </a:solidFill>
                <a:latin typeface="Century Gothic"/>
                <a:cs typeface="Century Gothic"/>
              </a:rPr>
              <a:t> </a:t>
            </a:r>
            <a:r>
              <a:rPr sz="2300" spc="5" dirty="0">
                <a:solidFill>
                  <a:srgbClr val="FFFFFF"/>
                </a:solidFill>
                <a:latin typeface="Century Gothic"/>
                <a:cs typeface="Century Gothic"/>
              </a:rPr>
              <a:t>Elmore</a:t>
            </a:r>
            <a:endParaRPr sz="2300">
              <a:latin typeface="Century Gothic"/>
              <a:cs typeface="Century Gothic"/>
            </a:endParaRPr>
          </a:p>
        </p:txBody>
      </p:sp>
      <p:sp>
        <p:nvSpPr>
          <p:cNvPr id="10" name="object 10"/>
          <p:cNvSpPr txBox="1"/>
          <p:nvPr/>
        </p:nvSpPr>
        <p:spPr>
          <a:xfrm>
            <a:off x="3631830" y="7647116"/>
            <a:ext cx="3270620" cy="1667123"/>
          </a:xfrm>
          <a:prstGeom prst="rect">
            <a:avLst/>
          </a:prstGeom>
        </p:spPr>
        <p:txBody>
          <a:bodyPr vert="horz" wrap="square" lIns="0" tIns="12700" rIns="0" bIns="0" rtlCol="0">
            <a:spAutoFit/>
          </a:bodyPr>
          <a:lstStyle/>
          <a:p>
            <a:pPr marL="1408430">
              <a:lnSpc>
                <a:spcPct val="100000"/>
              </a:lnSpc>
              <a:spcBef>
                <a:spcPts val="100"/>
              </a:spcBef>
            </a:pPr>
            <a:r>
              <a:rPr sz="1800" spc="-10" dirty="0">
                <a:solidFill>
                  <a:srgbClr val="EC7C30"/>
                </a:solidFill>
                <a:latin typeface="Century Gothic"/>
                <a:cs typeface="Century Gothic"/>
              </a:rPr>
              <a:t>Contact</a:t>
            </a:r>
            <a:endParaRPr sz="1800" dirty="0">
              <a:latin typeface="Century Gothic"/>
              <a:cs typeface="Century Gothic"/>
            </a:endParaRPr>
          </a:p>
          <a:p>
            <a:pPr>
              <a:lnSpc>
                <a:spcPct val="100000"/>
              </a:lnSpc>
              <a:spcBef>
                <a:spcPts val="25"/>
              </a:spcBef>
            </a:pPr>
            <a:endParaRPr sz="2550" dirty="0">
              <a:latin typeface="Century Gothic"/>
              <a:cs typeface="Century Gothic"/>
            </a:endParaRPr>
          </a:p>
          <a:p>
            <a:pPr marL="12700">
              <a:lnSpc>
                <a:spcPct val="100000"/>
              </a:lnSpc>
              <a:spcBef>
                <a:spcPts val="5"/>
              </a:spcBef>
            </a:pPr>
            <a:r>
              <a:rPr sz="1600" spc="-10" dirty="0">
                <a:latin typeface="Georgia"/>
                <a:cs typeface="Georgia"/>
              </a:rPr>
              <a:t>Rev’d </a:t>
            </a:r>
            <a:r>
              <a:rPr sz="1600" spc="-5" dirty="0">
                <a:latin typeface="Georgia"/>
                <a:cs typeface="Georgia"/>
              </a:rPr>
              <a:t>Peter Downes</a:t>
            </a:r>
            <a:r>
              <a:rPr lang="en-US" sz="1600" spc="40" dirty="0">
                <a:latin typeface="Georgia"/>
                <a:cs typeface="Georgia"/>
              </a:rPr>
              <a:t>-</a:t>
            </a:r>
            <a:r>
              <a:rPr sz="1600" spc="-10" dirty="0">
                <a:latin typeface="Georgia"/>
                <a:cs typeface="Georgia"/>
              </a:rPr>
              <a:t>0412957383</a:t>
            </a:r>
            <a:endParaRPr lang="en-US" sz="1600" spc="-10" dirty="0">
              <a:latin typeface="Georgia"/>
              <a:cs typeface="Georgia"/>
            </a:endParaRPr>
          </a:p>
          <a:p>
            <a:pPr marL="12700">
              <a:lnSpc>
                <a:spcPct val="100000"/>
              </a:lnSpc>
              <a:spcBef>
                <a:spcPts val="5"/>
              </a:spcBef>
            </a:pPr>
            <a:r>
              <a:rPr lang="en-AU" sz="1600" dirty="0">
                <a:latin typeface="Georgia"/>
                <a:cs typeface="Georgia"/>
                <a:hlinkClick r:id="rId5"/>
              </a:rPr>
              <a:t>elmoreanglicanparish@gmail.com</a:t>
            </a:r>
            <a:endParaRPr lang="en-AU" sz="1600" dirty="0">
              <a:latin typeface="Georgia"/>
              <a:cs typeface="Georgia"/>
            </a:endParaRPr>
          </a:p>
          <a:p>
            <a:pPr marL="12700">
              <a:lnSpc>
                <a:spcPct val="100000"/>
              </a:lnSpc>
              <a:spcBef>
                <a:spcPts val="5"/>
              </a:spcBef>
            </a:pPr>
            <a:endParaRPr lang="en-AU" sz="1600" dirty="0">
              <a:latin typeface="Georgia"/>
              <a:cs typeface="Georgia"/>
            </a:endParaRPr>
          </a:p>
          <a:p>
            <a:pPr marL="12700">
              <a:lnSpc>
                <a:spcPct val="100000"/>
              </a:lnSpc>
              <a:spcBef>
                <a:spcPts val="5"/>
              </a:spcBef>
            </a:pPr>
            <a:endParaRPr sz="1600" dirty="0">
              <a:latin typeface="Georgia"/>
              <a:cs typeface="Georgia"/>
            </a:endParaRPr>
          </a:p>
        </p:txBody>
      </p:sp>
      <p:sp>
        <p:nvSpPr>
          <p:cNvPr id="11" name="object 11"/>
          <p:cNvSpPr txBox="1"/>
          <p:nvPr/>
        </p:nvSpPr>
        <p:spPr>
          <a:xfrm>
            <a:off x="347223" y="1462336"/>
            <a:ext cx="7188834" cy="2997200"/>
          </a:xfrm>
          <a:prstGeom prst="rect">
            <a:avLst/>
          </a:prstGeom>
        </p:spPr>
        <p:txBody>
          <a:bodyPr vert="horz" wrap="square" lIns="0" tIns="12700" rIns="0" bIns="0" rtlCol="0">
            <a:spAutoFit/>
          </a:bodyPr>
          <a:lstStyle/>
          <a:p>
            <a:pPr marR="5080" algn="r">
              <a:lnSpc>
                <a:spcPct val="100000"/>
              </a:lnSpc>
              <a:spcBef>
                <a:spcPts val="100"/>
              </a:spcBef>
            </a:pPr>
            <a:r>
              <a:rPr sz="1200" spc="-5" dirty="0">
                <a:solidFill>
                  <a:srgbClr val="FFFFFF"/>
                </a:solidFill>
                <a:latin typeface="Calibri"/>
                <a:cs typeface="Calibri"/>
              </a:rPr>
              <a:t>Image:</a:t>
            </a:r>
            <a:r>
              <a:rPr sz="1200" spc="-70" dirty="0">
                <a:solidFill>
                  <a:srgbClr val="FFFFFF"/>
                </a:solidFill>
                <a:latin typeface="Calibri"/>
                <a:cs typeface="Calibri"/>
              </a:rPr>
              <a:t> </a:t>
            </a:r>
            <a:r>
              <a:rPr sz="1200" spc="-5" dirty="0">
                <a:solidFill>
                  <a:srgbClr val="FFFFFF"/>
                </a:solidFill>
                <a:latin typeface="Calibri"/>
                <a:cs typeface="Calibri"/>
              </a:rPr>
              <a:t>en.wikipedia.org</a:t>
            </a:r>
            <a:endParaRPr sz="1200" dirty="0">
              <a:latin typeface="Calibri"/>
              <a:cs typeface="Calibri"/>
            </a:endParaRPr>
          </a:p>
          <a:p>
            <a:pPr>
              <a:lnSpc>
                <a:spcPct val="100000"/>
              </a:lnSpc>
              <a:spcBef>
                <a:spcPts val="20"/>
              </a:spcBef>
            </a:pPr>
            <a:endParaRPr sz="1250" dirty="0">
              <a:latin typeface="Calibri"/>
              <a:cs typeface="Calibri"/>
            </a:endParaRPr>
          </a:p>
          <a:p>
            <a:pPr marR="341630" algn="r">
              <a:lnSpc>
                <a:spcPts val="1825"/>
              </a:lnSpc>
            </a:pPr>
            <a:r>
              <a:rPr sz="1600" spc="-5" dirty="0">
                <a:solidFill>
                  <a:srgbClr val="2E5496"/>
                </a:solidFill>
                <a:latin typeface="Century Gothic"/>
                <a:cs typeface="Century Gothic"/>
              </a:rPr>
              <a:t>Including: St </a:t>
            </a:r>
            <a:r>
              <a:rPr sz="1600" spc="-10" dirty="0">
                <a:solidFill>
                  <a:srgbClr val="2E5496"/>
                </a:solidFill>
                <a:latin typeface="Century Gothic"/>
                <a:cs typeface="Century Gothic"/>
              </a:rPr>
              <a:t>Peter’s </a:t>
            </a:r>
            <a:r>
              <a:rPr sz="1600" spc="-5" dirty="0">
                <a:solidFill>
                  <a:srgbClr val="2E5496"/>
                </a:solidFill>
                <a:latin typeface="Century Gothic"/>
                <a:cs typeface="Century Gothic"/>
              </a:rPr>
              <a:t>Elmore, St </a:t>
            </a:r>
            <a:r>
              <a:rPr sz="1600" spc="-10" dirty="0">
                <a:solidFill>
                  <a:srgbClr val="2E5496"/>
                </a:solidFill>
                <a:latin typeface="Century Gothic"/>
                <a:cs typeface="Century Gothic"/>
              </a:rPr>
              <a:t>John’s </a:t>
            </a:r>
            <a:r>
              <a:rPr sz="1600" spc="-5" dirty="0">
                <a:solidFill>
                  <a:srgbClr val="2E5496"/>
                </a:solidFill>
                <a:latin typeface="Century Gothic"/>
                <a:cs typeface="Century Gothic"/>
              </a:rPr>
              <a:t>Colbinabbin, St</a:t>
            </a:r>
            <a:r>
              <a:rPr sz="1600" spc="110" dirty="0">
                <a:solidFill>
                  <a:srgbClr val="2E5496"/>
                </a:solidFill>
                <a:latin typeface="Century Gothic"/>
                <a:cs typeface="Century Gothic"/>
              </a:rPr>
              <a:t> </a:t>
            </a:r>
            <a:r>
              <a:rPr sz="1600" spc="-10" dirty="0">
                <a:solidFill>
                  <a:srgbClr val="2E5496"/>
                </a:solidFill>
                <a:latin typeface="Century Gothic"/>
                <a:cs typeface="Century Gothic"/>
              </a:rPr>
              <a:t>George’s</a:t>
            </a:r>
            <a:endParaRPr sz="1600" dirty="0">
              <a:latin typeface="Century Gothic"/>
              <a:cs typeface="Century Gothic"/>
            </a:endParaRPr>
          </a:p>
          <a:p>
            <a:pPr marR="341630" algn="r">
              <a:lnSpc>
                <a:spcPts val="1825"/>
              </a:lnSpc>
            </a:pPr>
            <a:r>
              <a:rPr sz="1600" spc="-10" dirty="0">
                <a:solidFill>
                  <a:srgbClr val="2E5496"/>
                </a:solidFill>
                <a:latin typeface="Century Gothic"/>
                <a:cs typeface="Century Gothic"/>
              </a:rPr>
              <a:t>Goornong, </a:t>
            </a:r>
            <a:r>
              <a:rPr sz="1600" spc="-5" dirty="0">
                <a:solidFill>
                  <a:srgbClr val="2E5496"/>
                </a:solidFill>
                <a:latin typeface="Century Gothic"/>
                <a:cs typeface="Century Gothic"/>
              </a:rPr>
              <a:t>St Mary’s</a:t>
            </a:r>
            <a:r>
              <a:rPr sz="1600" spc="5" dirty="0">
                <a:solidFill>
                  <a:srgbClr val="2E5496"/>
                </a:solidFill>
                <a:latin typeface="Century Gothic"/>
                <a:cs typeface="Century Gothic"/>
              </a:rPr>
              <a:t> </a:t>
            </a:r>
            <a:r>
              <a:rPr sz="1600" spc="-10" dirty="0">
                <a:solidFill>
                  <a:srgbClr val="2E5496"/>
                </a:solidFill>
                <a:latin typeface="Century Gothic"/>
                <a:cs typeface="Century Gothic"/>
              </a:rPr>
              <a:t>Raywood</a:t>
            </a:r>
            <a:endParaRPr sz="1600" dirty="0">
              <a:latin typeface="Century Gothic"/>
              <a:cs typeface="Century Gothic"/>
            </a:endParaRPr>
          </a:p>
          <a:p>
            <a:pPr>
              <a:lnSpc>
                <a:spcPct val="100000"/>
              </a:lnSpc>
              <a:spcBef>
                <a:spcPts val="20"/>
              </a:spcBef>
            </a:pPr>
            <a:endParaRPr sz="2150" dirty="0">
              <a:latin typeface="Century Gothic"/>
              <a:cs typeface="Century Gothic"/>
            </a:endParaRPr>
          </a:p>
          <a:p>
            <a:pPr marL="12700">
              <a:lnSpc>
                <a:spcPct val="100000"/>
              </a:lnSpc>
              <a:spcBef>
                <a:spcPts val="5"/>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Peter</a:t>
            </a:r>
            <a:r>
              <a:rPr sz="2000" b="1" spc="-45" dirty="0">
                <a:solidFill>
                  <a:srgbClr val="13233B"/>
                </a:solidFill>
                <a:latin typeface="Century Gothic"/>
                <a:cs typeface="Century Gothic"/>
              </a:rPr>
              <a:t> </a:t>
            </a:r>
            <a:r>
              <a:rPr sz="2000" b="1" dirty="0">
                <a:solidFill>
                  <a:srgbClr val="13233B"/>
                </a:solidFill>
                <a:latin typeface="Century Gothic"/>
                <a:cs typeface="Century Gothic"/>
              </a:rPr>
              <a:t>Downes</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sz="1600" spc="-10" dirty="0">
                <a:latin typeface="Georgia"/>
                <a:cs typeface="Georgia"/>
              </a:rPr>
              <a:t>The </a:t>
            </a:r>
            <a:r>
              <a:rPr sz="1600" spc="-5" dirty="0">
                <a:latin typeface="Georgia"/>
                <a:cs typeface="Georgia"/>
              </a:rPr>
              <a:t>privilege of being </a:t>
            </a:r>
            <a:r>
              <a:rPr sz="1600" spc="-10" dirty="0">
                <a:latin typeface="Georgia"/>
                <a:cs typeface="Georgia"/>
              </a:rPr>
              <a:t>able </a:t>
            </a:r>
            <a:r>
              <a:rPr sz="1600" spc="-5" dirty="0">
                <a:latin typeface="Georgia"/>
                <a:cs typeface="Georgia"/>
              </a:rPr>
              <a:t>to gather in</a:t>
            </a:r>
            <a:r>
              <a:rPr sz="1600" spc="190" dirty="0">
                <a:latin typeface="Georgia"/>
                <a:cs typeface="Georgia"/>
              </a:rPr>
              <a:t> </a:t>
            </a:r>
            <a:r>
              <a:rPr sz="1600" spc="-10" dirty="0">
                <a:latin typeface="Georgia"/>
                <a:cs typeface="Georgia"/>
              </a:rPr>
              <a:t>worship;</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sz="1600" spc="-10" dirty="0">
                <a:latin typeface="Georgia"/>
                <a:cs typeface="Georgia"/>
              </a:rPr>
              <a:t>God’s </a:t>
            </a:r>
            <a:r>
              <a:rPr sz="1600" spc="-5" dirty="0">
                <a:latin typeface="Georgia"/>
                <a:cs typeface="Georgia"/>
              </a:rPr>
              <a:t>provision for</a:t>
            </a:r>
            <a:r>
              <a:rPr sz="1600" spc="60" dirty="0">
                <a:latin typeface="Georgia"/>
                <a:cs typeface="Georgia"/>
              </a:rPr>
              <a:t> </a:t>
            </a:r>
            <a:r>
              <a:rPr sz="1600" spc="-5" dirty="0">
                <a:latin typeface="Georgia"/>
                <a:cs typeface="Georgia"/>
              </a:rPr>
              <a:t>ministry;</a:t>
            </a:r>
            <a:endParaRPr sz="1600" dirty="0">
              <a:latin typeface="Georgia"/>
              <a:cs typeface="Georgia"/>
            </a:endParaRPr>
          </a:p>
          <a:p>
            <a:pPr marL="469900" indent="-457834">
              <a:lnSpc>
                <a:spcPct val="100000"/>
              </a:lnSpc>
              <a:spcBef>
                <a:spcPts val="600"/>
              </a:spcBef>
              <a:buAutoNum type="arabicPeriod"/>
              <a:tabLst>
                <a:tab pos="469900" algn="l"/>
                <a:tab pos="470534" algn="l"/>
              </a:tabLst>
            </a:pPr>
            <a:r>
              <a:rPr sz="1600" spc="-10" dirty="0">
                <a:latin typeface="Georgia"/>
                <a:cs typeface="Georgia"/>
              </a:rPr>
              <a:t>God’s grace </a:t>
            </a:r>
            <a:r>
              <a:rPr sz="1600" spc="-5" dirty="0">
                <a:latin typeface="Georgia"/>
                <a:cs typeface="Georgia"/>
              </a:rPr>
              <a:t>and </a:t>
            </a:r>
            <a:r>
              <a:rPr sz="1600" spc="-10" dirty="0">
                <a:latin typeface="Georgia"/>
                <a:cs typeface="Georgia"/>
              </a:rPr>
              <a:t>mercy.</a:t>
            </a:r>
            <a:endParaRPr sz="1600" dirty="0">
              <a:latin typeface="Georgia"/>
              <a:cs typeface="Georgia"/>
            </a:endParaRPr>
          </a:p>
        </p:txBody>
      </p:sp>
      <p:sp>
        <p:nvSpPr>
          <p:cNvPr id="12" name="object 12"/>
          <p:cNvSpPr txBox="1"/>
          <p:nvPr/>
        </p:nvSpPr>
        <p:spPr>
          <a:xfrm>
            <a:off x="93488" y="9593790"/>
            <a:ext cx="3551554"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Calibri"/>
                <a:cs typeface="Calibri"/>
              </a:rPr>
              <a:t>Image:</a:t>
            </a:r>
            <a:r>
              <a:rPr sz="1200" spc="30" dirty="0">
                <a:solidFill>
                  <a:srgbClr val="FFFFFF"/>
                </a:solidFill>
                <a:latin typeface="Calibri"/>
                <a:cs typeface="Calibri"/>
              </a:rPr>
              <a:t> </a:t>
            </a:r>
            <a:r>
              <a:rPr sz="1200" spc="-10" dirty="0">
                <a:solidFill>
                  <a:srgbClr val="FFFFFF"/>
                </a:solidFill>
                <a:latin typeface="Calibri"/>
                <a:cs typeface="Calibri"/>
              </a:rPr>
              <a:t>https://vhd.heritagecouncil.vic.gov.au/places/424</a:t>
            </a:r>
            <a:endParaRPr sz="120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Diocesan</a:t>
            </a:r>
            <a:r>
              <a:rPr sz="1400" b="1" spc="-20" dirty="0">
                <a:solidFill>
                  <a:srgbClr val="FFFFFF"/>
                </a:solidFill>
                <a:latin typeface="Century Gothic"/>
                <a:cs typeface="Century Gothic"/>
              </a:rPr>
              <a:t> </a:t>
            </a:r>
            <a:r>
              <a:rPr sz="1400" b="1" spc="-5" dirty="0">
                <a:solidFill>
                  <a:srgbClr val="FFFFFF"/>
                </a:solidFill>
                <a:latin typeface="Century Gothic"/>
                <a:cs typeface="Century Gothic"/>
              </a:rPr>
              <a:t>Finances</a:t>
            </a:r>
            <a:endParaRPr sz="1400">
              <a:latin typeface="Century Gothic"/>
              <a:cs typeface="Century Gothic"/>
            </a:endParaRPr>
          </a:p>
        </p:txBody>
      </p:sp>
      <p:sp>
        <p:nvSpPr>
          <p:cNvPr id="3" name="object 3"/>
          <p:cNvSpPr/>
          <p:nvPr/>
        </p:nvSpPr>
        <p:spPr>
          <a:xfrm>
            <a:off x="0" y="0"/>
            <a:ext cx="7559027" cy="16429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3"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14</a:t>
            </a:r>
            <a:endParaRPr sz="2300">
              <a:latin typeface="Century Gothic"/>
              <a:cs typeface="Century Gothic"/>
            </a:endParaRPr>
          </a:p>
        </p:txBody>
      </p:sp>
      <p:sp>
        <p:nvSpPr>
          <p:cNvPr id="7" name="object 7"/>
          <p:cNvSpPr txBox="1"/>
          <p:nvPr/>
        </p:nvSpPr>
        <p:spPr>
          <a:xfrm>
            <a:off x="347227" y="5353557"/>
            <a:ext cx="6188710" cy="161607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indent="-457834">
              <a:lnSpc>
                <a:spcPct val="100000"/>
              </a:lnSpc>
              <a:spcBef>
                <a:spcPts val="400"/>
              </a:spcBef>
              <a:buAutoNum type="arabicPeriod"/>
              <a:tabLst>
                <a:tab pos="469900" algn="l"/>
                <a:tab pos="470534" algn="l"/>
              </a:tabLst>
            </a:pPr>
            <a:r>
              <a:rPr sz="1600" spc="-10" dirty="0">
                <a:latin typeface="Georgia"/>
                <a:cs typeface="Georgia"/>
              </a:rPr>
              <a:t>God’s </a:t>
            </a:r>
            <a:r>
              <a:rPr sz="1600" spc="-5" dirty="0">
                <a:latin typeface="Georgia"/>
                <a:cs typeface="Georgia"/>
              </a:rPr>
              <a:t>continued </a:t>
            </a:r>
            <a:r>
              <a:rPr sz="1600" spc="-10" dirty="0">
                <a:latin typeface="Georgia"/>
                <a:cs typeface="Georgia"/>
              </a:rPr>
              <a:t>wisdom </a:t>
            </a:r>
            <a:r>
              <a:rPr sz="1600" spc="-5" dirty="0">
                <a:latin typeface="Georgia"/>
                <a:cs typeface="Georgia"/>
              </a:rPr>
              <a:t>and guidance for ministry in the</a:t>
            </a:r>
            <a:r>
              <a:rPr sz="1600" spc="250" dirty="0">
                <a:latin typeface="Georgia"/>
                <a:cs typeface="Georgia"/>
              </a:rPr>
              <a:t> </a:t>
            </a:r>
            <a:r>
              <a:rPr sz="1600" spc="-5" dirty="0">
                <a:latin typeface="Georgia"/>
                <a:cs typeface="Georgia"/>
              </a:rPr>
              <a:t>area;</a:t>
            </a:r>
            <a:endParaRPr sz="160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Deepening faith and relationship with</a:t>
            </a:r>
            <a:r>
              <a:rPr sz="1600" spc="160" dirty="0">
                <a:latin typeface="Georgia"/>
                <a:cs typeface="Georgia"/>
              </a:rPr>
              <a:t> </a:t>
            </a:r>
            <a:r>
              <a:rPr sz="1600" spc="-10" dirty="0">
                <a:latin typeface="Georgia"/>
                <a:cs typeface="Georgia"/>
              </a:rPr>
              <a:t>Jesus;</a:t>
            </a:r>
            <a:endParaRPr sz="160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Courage to </a:t>
            </a:r>
            <a:r>
              <a:rPr sz="1600" spc="-10" dirty="0">
                <a:latin typeface="Georgia"/>
                <a:cs typeface="Georgia"/>
              </a:rPr>
              <a:t>share </a:t>
            </a:r>
            <a:r>
              <a:rPr sz="1600" spc="-5" dirty="0">
                <a:latin typeface="Georgia"/>
                <a:cs typeface="Georgia"/>
              </a:rPr>
              <a:t>the </a:t>
            </a:r>
            <a:r>
              <a:rPr sz="1600" spc="-10" dirty="0">
                <a:latin typeface="Georgia"/>
                <a:cs typeface="Georgia"/>
              </a:rPr>
              <a:t>gospel </a:t>
            </a:r>
            <a:r>
              <a:rPr sz="1600" spc="-5" dirty="0">
                <a:latin typeface="Georgia"/>
                <a:cs typeface="Georgia"/>
              </a:rPr>
              <a:t>with friends and</a:t>
            </a:r>
            <a:r>
              <a:rPr sz="1600" spc="170" dirty="0">
                <a:latin typeface="Georgia"/>
                <a:cs typeface="Georgia"/>
              </a:rPr>
              <a:t> </a:t>
            </a:r>
            <a:r>
              <a:rPr sz="1600" spc="-5" dirty="0">
                <a:latin typeface="Georgia"/>
                <a:cs typeface="Georgia"/>
              </a:rPr>
              <a:t>family;</a:t>
            </a:r>
            <a:endParaRPr sz="1600">
              <a:latin typeface="Georgia"/>
              <a:cs typeface="Georgia"/>
            </a:endParaRPr>
          </a:p>
          <a:p>
            <a:pPr marL="469900" indent="-457834">
              <a:lnSpc>
                <a:spcPct val="100000"/>
              </a:lnSpc>
              <a:spcBef>
                <a:spcPts val="615"/>
              </a:spcBef>
              <a:buAutoNum type="arabicPeriod"/>
              <a:tabLst>
                <a:tab pos="469900" algn="l"/>
                <a:tab pos="470534" algn="l"/>
              </a:tabLst>
            </a:pPr>
            <a:r>
              <a:rPr sz="1600" spc="-5" dirty="0">
                <a:latin typeface="Georgia"/>
                <a:cs typeface="Georgia"/>
              </a:rPr>
              <a:t>Opportunity and </a:t>
            </a:r>
            <a:r>
              <a:rPr sz="1600" spc="-10" dirty="0">
                <a:latin typeface="Georgia"/>
                <a:cs typeface="Georgia"/>
              </a:rPr>
              <a:t>resource </a:t>
            </a:r>
            <a:r>
              <a:rPr sz="1600" spc="-5" dirty="0">
                <a:latin typeface="Georgia"/>
                <a:cs typeface="Georgia"/>
              </a:rPr>
              <a:t>to </a:t>
            </a:r>
            <a:r>
              <a:rPr sz="1600" spc="-10" dirty="0">
                <a:latin typeface="Georgia"/>
                <a:cs typeface="Georgia"/>
              </a:rPr>
              <a:t>serve </a:t>
            </a:r>
            <a:r>
              <a:rPr sz="1600" spc="-5" dirty="0">
                <a:latin typeface="Georgia"/>
                <a:cs typeface="Georgia"/>
              </a:rPr>
              <a:t>the </a:t>
            </a:r>
            <a:r>
              <a:rPr sz="1600" spc="-10" dirty="0">
                <a:latin typeface="Georgia"/>
                <a:cs typeface="Georgia"/>
              </a:rPr>
              <a:t>broader </a:t>
            </a:r>
            <a:r>
              <a:rPr sz="1600" spc="-5" dirty="0">
                <a:latin typeface="Georgia"/>
                <a:cs typeface="Georgia"/>
              </a:rPr>
              <a:t>community</a:t>
            </a:r>
            <a:r>
              <a:rPr sz="1600" spc="235" dirty="0">
                <a:latin typeface="Georgia"/>
                <a:cs typeface="Georgia"/>
              </a:rPr>
              <a:t> </a:t>
            </a:r>
            <a:r>
              <a:rPr sz="1600" spc="-10" dirty="0">
                <a:latin typeface="Georgia"/>
                <a:cs typeface="Georgia"/>
              </a:rPr>
              <a:t>well.</a:t>
            </a:r>
            <a:endParaRPr sz="1600">
              <a:latin typeface="Georgia"/>
              <a:cs typeface="Georgia"/>
            </a:endParaRPr>
          </a:p>
        </p:txBody>
      </p:sp>
      <p:sp>
        <p:nvSpPr>
          <p:cNvPr id="8" name="object 8"/>
          <p:cNvSpPr/>
          <p:nvPr/>
        </p:nvSpPr>
        <p:spPr>
          <a:xfrm>
            <a:off x="3589020" y="592835"/>
            <a:ext cx="3835907"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3754554" y="664495"/>
            <a:ext cx="345694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Golden</a:t>
            </a:r>
            <a:r>
              <a:rPr sz="2300" spc="-70" dirty="0">
                <a:solidFill>
                  <a:srgbClr val="FFFFFF"/>
                </a:solidFill>
                <a:latin typeface="Century Gothic"/>
                <a:cs typeface="Century Gothic"/>
              </a:rPr>
              <a:t> </a:t>
            </a:r>
            <a:r>
              <a:rPr sz="2300" spc="5" dirty="0">
                <a:solidFill>
                  <a:srgbClr val="FFFFFF"/>
                </a:solidFill>
                <a:latin typeface="Century Gothic"/>
                <a:cs typeface="Century Gothic"/>
              </a:rPr>
              <a:t>Square</a:t>
            </a:r>
            <a:endParaRPr sz="2300">
              <a:latin typeface="Century Gothic"/>
              <a:cs typeface="Century Gothic"/>
            </a:endParaRPr>
          </a:p>
        </p:txBody>
      </p:sp>
      <p:sp>
        <p:nvSpPr>
          <p:cNvPr id="10" name="object 10"/>
          <p:cNvSpPr txBox="1"/>
          <p:nvPr/>
        </p:nvSpPr>
        <p:spPr>
          <a:xfrm>
            <a:off x="3631830" y="7647116"/>
            <a:ext cx="3567009" cy="1667123"/>
          </a:xfrm>
          <a:prstGeom prst="rect">
            <a:avLst/>
          </a:prstGeom>
        </p:spPr>
        <p:txBody>
          <a:bodyPr vert="horz" wrap="square" lIns="0" tIns="12700" rIns="0" bIns="0" rtlCol="0">
            <a:spAutoFit/>
          </a:bodyPr>
          <a:lstStyle/>
          <a:p>
            <a:pPr marL="462280" algn="ctr">
              <a:lnSpc>
                <a:spcPct val="100000"/>
              </a:lnSpc>
              <a:spcBef>
                <a:spcPts val="100"/>
              </a:spcBef>
            </a:pPr>
            <a:r>
              <a:rPr sz="1800" spc="-10" dirty="0">
                <a:solidFill>
                  <a:srgbClr val="EC7C30"/>
                </a:solidFill>
                <a:latin typeface="Century Gothic"/>
                <a:cs typeface="Century Gothic"/>
              </a:rPr>
              <a:t>Contact</a:t>
            </a:r>
            <a:endParaRPr sz="1800" dirty="0">
              <a:latin typeface="Century Gothic"/>
              <a:cs typeface="Century Gothic"/>
            </a:endParaRPr>
          </a:p>
          <a:p>
            <a:pPr>
              <a:lnSpc>
                <a:spcPct val="100000"/>
              </a:lnSpc>
              <a:spcBef>
                <a:spcPts val="25"/>
              </a:spcBef>
            </a:pPr>
            <a:endParaRPr sz="2550" dirty="0">
              <a:latin typeface="Century Gothic"/>
              <a:cs typeface="Century Gothic"/>
            </a:endParaRPr>
          </a:p>
          <a:p>
            <a:pPr marL="12700">
              <a:lnSpc>
                <a:spcPct val="100000"/>
              </a:lnSpc>
              <a:spcBef>
                <a:spcPts val="5"/>
              </a:spcBef>
            </a:pPr>
            <a:r>
              <a:rPr sz="1600" spc="-10" dirty="0">
                <a:latin typeface="Georgia"/>
                <a:cs typeface="Georgia"/>
              </a:rPr>
              <a:t>Rev’d </a:t>
            </a:r>
            <a:r>
              <a:rPr sz="1600" spc="-5" dirty="0">
                <a:latin typeface="Georgia"/>
                <a:cs typeface="Georgia"/>
              </a:rPr>
              <a:t>Shannon Smith</a:t>
            </a:r>
            <a:r>
              <a:rPr lang="en-US" sz="1600" spc="-5" dirty="0">
                <a:latin typeface="Georgia"/>
                <a:cs typeface="Georgia"/>
              </a:rPr>
              <a:t>-</a:t>
            </a:r>
            <a:r>
              <a:rPr sz="1600" spc="-5" dirty="0">
                <a:latin typeface="Georgia"/>
                <a:cs typeface="Georgia"/>
              </a:rPr>
              <a:t>0476 067</a:t>
            </a:r>
            <a:r>
              <a:rPr sz="1600" spc="65" dirty="0">
                <a:latin typeface="Georgia"/>
                <a:cs typeface="Georgia"/>
              </a:rPr>
              <a:t> </a:t>
            </a:r>
            <a:r>
              <a:rPr sz="1600" spc="-5" dirty="0">
                <a:latin typeface="Georgia"/>
                <a:cs typeface="Georgia"/>
              </a:rPr>
              <a:t>048</a:t>
            </a:r>
            <a:endParaRPr lang="en-US" sz="1600" spc="-5" dirty="0">
              <a:latin typeface="Georgia"/>
              <a:cs typeface="Georgia"/>
            </a:endParaRPr>
          </a:p>
          <a:p>
            <a:pPr marL="12700">
              <a:lnSpc>
                <a:spcPct val="100000"/>
              </a:lnSpc>
              <a:spcBef>
                <a:spcPts val="5"/>
              </a:spcBef>
            </a:pPr>
            <a:r>
              <a:rPr lang="en-AU" sz="1600" dirty="0">
                <a:latin typeface="Georgia"/>
                <a:cs typeface="Georgia"/>
                <a:hlinkClick r:id="rId5"/>
              </a:rPr>
              <a:t>shannonsmith11@gmail.com</a:t>
            </a:r>
            <a:endParaRPr lang="en-AU" sz="1600" dirty="0">
              <a:latin typeface="Georgia"/>
              <a:cs typeface="Georgia"/>
            </a:endParaRPr>
          </a:p>
          <a:p>
            <a:pPr marL="12700">
              <a:lnSpc>
                <a:spcPct val="100000"/>
              </a:lnSpc>
              <a:spcBef>
                <a:spcPts val="5"/>
              </a:spcBef>
            </a:pPr>
            <a:endParaRPr lang="en-AU" sz="1600" dirty="0">
              <a:latin typeface="Georgia"/>
              <a:cs typeface="Georgia"/>
            </a:endParaRPr>
          </a:p>
          <a:p>
            <a:pPr marL="12700">
              <a:lnSpc>
                <a:spcPct val="100000"/>
              </a:lnSpc>
              <a:spcBef>
                <a:spcPts val="5"/>
              </a:spcBef>
            </a:pPr>
            <a:endParaRPr sz="1600" dirty="0">
              <a:latin typeface="Georgia"/>
              <a:cs typeface="Georgia"/>
            </a:endParaRPr>
          </a:p>
        </p:txBody>
      </p:sp>
      <p:sp>
        <p:nvSpPr>
          <p:cNvPr id="11" name="object 11"/>
          <p:cNvSpPr txBox="1"/>
          <p:nvPr/>
        </p:nvSpPr>
        <p:spPr>
          <a:xfrm>
            <a:off x="242414" y="1842137"/>
            <a:ext cx="6956425" cy="261747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2E5496"/>
                </a:solidFill>
                <a:latin typeface="Century Gothic"/>
                <a:cs typeface="Century Gothic"/>
              </a:rPr>
              <a:t>Be joyful in </a:t>
            </a:r>
            <a:r>
              <a:rPr sz="1600" spc="-10" dirty="0">
                <a:solidFill>
                  <a:srgbClr val="2E5496"/>
                </a:solidFill>
                <a:latin typeface="Century Gothic"/>
                <a:cs typeface="Century Gothic"/>
              </a:rPr>
              <a:t>hope, patient </a:t>
            </a:r>
            <a:r>
              <a:rPr sz="1600" spc="-5" dirty="0">
                <a:solidFill>
                  <a:srgbClr val="2E5496"/>
                </a:solidFill>
                <a:latin typeface="Century Gothic"/>
                <a:cs typeface="Century Gothic"/>
              </a:rPr>
              <a:t>in affliction, faithful in prayer. – Romans 12:</a:t>
            </a:r>
            <a:r>
              <a:rPr sz="1600" spc="75" dirty="0">
                <a:solidFill>
                  <a:srgbClr val="2E5496"/>
                </a:solidFill>
                <a:latin typeface="Century Gothic"/>
                <a:cs typeface="Century Gothic"/>
              </a:rPr>
              <a:t> </a:t>
            </a:r>
            <a:r>
              <a:rPr sz="1600" spc="-5" dirty="0">
                <a:solidFill>
                  <a:srgbClr val="2E5496"/>
                </a:solidFill>
                <a:latin typeface="Century Gothic"/>
                <a:cs typeface="Century Gothic"/>
              </a:rPr>
              <a:t>12</a:t>
            </a:r>
            <a:endParaRPr sz="1600" dirty="0">
              <a:latin typeface="Century Gothic"/>
              <a:cs typeface="Century Gothic"/>
            </a:endParaRPr>
          </a:p>
          <a:p>
            <a:pPr>
              <a:lnSpc>
                <a:spcPct val="100000"/>
              </a:lnSpc>
            </a:pPr>
            <a:endParaRPr sz="1900" dirty="0">
              <a:latin typeface="Century Gothic"/>
              <a:cs typeface="Century Gothic"/>
            </a:endParaRPr>
          </a:p>
          <a:p>
            <a:pPr>
              <a:lnSpc>
                <a:spcPct val="100000"/>
              </a:lnSpc>
              <a:spcBef>
                <a:spcPts val="35"/>
              </a:spcBef>
            </a:pPr>
            <a:endParaRPr sz="1650" dirty="0">
              <a:latin typeface="Century Gothic"/>
              <a:cs typeface="Century Gothic"/>
            </a:endParaRPr>
          </a:p>
          <a:p>
            <a:pPr marL="117475">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Shannon</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Smith</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17475">
              <a:lnSpc>
                <a:spcPct val="100000"/>
              </a:lnSpc>
              <a:spcBef>
                <a:spcPts val="5"/>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574675" indent="-457834">
              <a:lnSpc>
                <a:spcPct val="100000"/>
              </a:lnSpc>
              <a:spcBef>
                <a:spcPts val="385"/>
              </a:spcBef>
              <a:buAutoNum type="arabicPeriod"/>
              <a:tabLst>
                <a:tab pos="574675" algn="l"/>
                <a:tab pos="575310" algn="l"/>
              </a:tabLst>
            </a:pPr>
            <a:r>
              <a:rPr sz="1600" spc="-10" dirty="0">
                <a:latin typeface="Georgia"/>
                <a:cs typeface="Georgia"/>
              </a:rPr>
              <a:t>The </a:t>
            </a:r>
            <a:r>
              <a:rPr sz="1600" spc="-5" dirty="0">
                <a:latin typeface="Georgia"/>
                <a:cs typeface="Georgia"/>
              </a:rPr>
              <a:t>privilege of being </a:t>
            </a:r>
            <a:r>
              <a:rPr sz="1600" spc="-10" dirty="0">
                <a:latin typeface="Georgia"/>
                <a:cs typeface="Georgia"/>
              </a:rPr>
              <a:t>able </a:t>
            </a:r>
            <a:r>
              <a:rPr sz="1600" spc="-5" dirty="0">
                <a:latin typeface="Georgia"/>
                <a:cs typeface="Georgia"/>
              </a:rPr>
              <a:t>to gather in</a:t>
            </a:r>
            <a:r>
              <a:rPr sz="1600" spc="190" dirty="0">
                <a:latin typeface="Georgia"/>
                <a:cs typeface="Georgia"/>
              </a:rPr>
              <a:t> </a:t>
            </a:r>
            <a:r>
              <a:rPr sz="1600" spc="-10" dirty="0">
                <a:latin typeface="Georgia"/>
                <a:cs typeface="Georgia"/>
              </a:rPr>
              <a:t>worship;</a:t>
            </a:r>
            <a:endParaRPr sz="1600" dirty="0">
              <a:latin typeface="Georgia"/>
              <a:cs typeface="Georgia"/>
            </a:endParaRPr>
          </a:p>
          <a:p>
            <a:pPr marL="574675" indent="-457834">
              <a:lnSpc>
                <a:spcPct val="100000"/>
              </a:lnSpc>
              <a:spcBef>
                <a:spcPts val="615"/>
              </a:spcBef>
              <a:buAutoNum type="arabicPeriod"/>
              <a:tabLst>
                <a:tab pos="574675" algn="l"/>
                <a:tab pos="575310" algn="l"/>
              </a:tabLst>
            </a:pPr>
            <a:r>
              <a:rPr sz="1600" spc="-10" dirty="0">
                <a:latin typeface="Georgia"/>
                <a:cs typeface="Georgia"/>
              </a:rPr>
              <a:t>God’s </a:t>
            </a:r>
            <a:r>
              <a:rPr sz="1600" spc="-5" dirty="0">
                <a:latin typeface="Georgia"/>
                <a:cs typeface="Georgia"/>
              </a:rPr>
              <a:t>provision for</a:t>
            </a:r>
            <a:r>
              <a:rPr sz="1600" spc="60" dirty="0">
                <a:latin typeface="Georgia"/>
                <a:cs typeface="Georgia"/>
              </a:rPr>
              <a:t> </a:t>
            </a:r>
            <a:r>
              <a:rPr sz="1600" spc="-5" dirty="0">
                <a:latin typeface="Georgia"/>
                <a:cs typeface="Georgia"/>
              </a:rPr>
              <a:t>ministry;</a:t>
            </a:r>
            <a:endParaRPr sz="1600" dirty="0">
              <a:latin typeface="Georgia"/>
              <a:cs typeface="Georgia"/>
            </a:endParaRPr>
          </a:p>
          <a:p>
            <a:pPr marL="574675" indent="-457834">
              <a:lnSpc>
                <a:spcPct val="100000"/>
              </a:lnSpc>
              <a:spcBef>
                <a:spcPts val="600"/>
              </a:spcBef>
              <a:buAutoNum type="arabicPeriod"/>
              <a:tabLst>
                <a:tab pos="574675" algn="l"/>
                <a:tab pos="575310" algn="l"/>
              </a:tabLst>
            </a:pPr>
            <a:r>
              <a:rPr sz="1600" spc="-10" dirty="0">
                <a:latin typeface="Georgia"/>
                <a:cs typeface="Georgia"/>
              </a:rPr>
              <a:t>God’s grace </a:t>
            </a:r>
            <a:r>
              <a:rPr sz="1600" spc="-5" dirty="0">
                <a:latin typeface="Georgia"/>
                <a:cs typeface="Georgia"/>
              </a:rPr>
              <a:t>and </a:t>
            </a:r>
            <a:r>
              <a:rPr sz="1600" spc="-10" dirty="0">
                <a:latin typeface="Georgia"/>
                <a:cs typeface="Georgia"/>
              </a:rPr>
              <a:t>mercy.</a:t>
            </a:r>
            <a:endParaRPr sz="1600" dirty="0">
              <a:latin typeface="Georgia"/>
              <a:cs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Growing relationships </a:t>
            </a:r>
            <a:r>
              <a:rPr sz="1400" b="1" dirty="0">
                <a:solidFill>
                  <a:srgbClr val="FFFFFF"/>
                </a:solidFill>
                <a:latin typeface="Century Gothic"/>
                <a:cs typeface="Century Gothic"/>
              </a:rPr>
              <a:t>between </a:t>
            </a:r>
            <a:r>
              <a:rPr sz="1400" b="1" spc="-5" dirty="0">
                <a:solidFill>
                  <a:srgbClr val="FFFFFF"/>
                </a:solidFill>
                <a:latin typeface="Century Gothic"/>
                <a:cs typeface="Century Gothic"/>
              </a:rPr>
              <a:t>Bendigo </a:t>
            </a:r>
            <a:r>
              <a:rPr sz="1400" b="1" dirty="0">
                <a:solidFill>
                  <a:srgbClr val="FFFFFF"/>
                </a:solidFill>
                <a:latin typeface="Century Gothic"/>
                <a:cs typeface="Century Gothic"/>
              </a:rPr>
              <a:t>Diocese </a:t>
            </a:r>
            <a:r>
              <a:rPr sz="1400" b="1" spc="-5" dirty="0">
                <a:solidFill>
                  <a:srgbClr val="FFFFFF"/>
                </a:solidFill>
                <a:latin typeface="Century Gothic"/>
                <a:cs typeface="Century Gothic"/>
              </a:rPr>
              <a:t>and </a:t>
            </a:r>
            <a:r>
              <a:rPr sz="1400" b="1" dirty="0">
                <a:solidFill>
                  <a:srgbClr val="FFFFFF"/>
                </a:solidFill>
                <a:latin typeface="Century Gothic"/>
                <a:cs typeface="Century Gothic"/>
              </a:rPr>
              <a:t>Diocese </a:t>
            </a:r>
            <a:r>
              <a:rPr sz="1400" b="1" spc="-5" dirty="0">
                <a:solidFill>
                  <a:srgbClr val="FFFFFF"/>
                </a:solidFill>
                <a:latin typeface="Century Gothic"/>
                <a:cs typeface="Century Gothic"/>
              </a:rPr>
              <a:t>in </a:t>
            </a:r>
            <a:r>
              <a:rPr sz="1400" b="1" dirty="0">
                <a:solidFill>
                  <a:srgbClr val="FFFFFF"/>
                </a:solidFill>
                <a:latin typeface="Century Gothic"/>
                <a:cs typeface="Century Gothic"/>
              </a:rPr>
              <a:t>other</a:t>
            </a:r>
            <a:r>
              <a:rPr sz="1400" b="1" spc="-40" dirty="0">
                <a:solidFill>
                  <a:srgbClr val="FFFFFF"/>
                </a:solidFill>
                <a:latin typeface="Century Gothic"/>
                <a:cs typeface="Century Gothic"/>
              </a:rPr>
              <a:t> </a:t>
            </a:r>
            <a:r>
              <a:rPr sz="1400" b="1" spc="-5" dirty="0">
                <a:solidFill>
                  <a:srgbClr val="FFFFFF"/>
                </a:solidFill>
                <a:latin typeface="Century Gothic"/>
                <a:cs typeface="Century Gothic"/>
              </a:rPr>
              <a:t>nations</a:t>
            </a:r>
            <a:endParaRPr sz="1400">
              <a:latin typeface="Century Gothic"/>
              <a:cs typeface="Century Gothic"/>
            </a:endParaRPr>
          </a:p>
        </p:txBody>
      </p:sp>
      <p:sp>
        <p:nvSpPr>
          <p:cNvPr id="3" name="object 3"/>
          <p:cNvSpPr/>
          <p:nvPr/>
        </p:nvSpPr>
        <p:spPr>
          <a:xfrm>
            <a:off x="0" y="0"/>
            <a:ext cx="7543558" cy="16352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7688579"/>
            <a:ext cx="3436632"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15</a:t>
            </a:r>
            <a:endParaRPr sz="2300">
              <a:latin typeface="Century Gothic"/>
              <a:cs typeface="Century Gothic"/>
            </a:endParaRPr>
          </a:p>
        </p:txBody>
      </p:sp>
      <p:sp>
        <p:nvSpPr>
          <p:cNvPr id="7" name="object 7"/>
          <p:cNvSpPr/>
          <p:nvPr/>
        </p:nvSpPr>
        <p:spPr>
          <a:xfrm>
            <a:off x="4175759" y="592835"/>
            <a:ext cx="1668779" cy="670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439155" y="592836"/>
            <a:ext cx="1985771" cy="67055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4341295" y="664495"/>
            <a:ext cx="286893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55" dirty="0">
                <a:solidFill>
                  <a:srgbClr val="FFFFFF"/>
                </a:solidFill>
                <a:latin typeface="Century Gothic"/>
                <a:cs typeface="Century Gothic"/>
              </a:rPr>
              <a:t> </a:t>
            </a:r>
            <a:r>
              <a:rPr sz="2300" spc="5" dirty="0">
                <a:solidFill>
                  <a:srgbClr val="FFFFFF"/>
                </a:solidFill>
                <a:latin typeface="Century Gothic"/>
                <a:cs typeface="Century Gothic"/>
              </a:rPr>
              <a:t>Eaglehawk</a:t>
            </a:r>
            <a:endParaRPr sz="2300">
              <a:latin typeface="Century Gothic"/>
              <a:cs typeface="Century Gothic"/>
            </a:endParaRPr>
          </a:p>
        </p:txBody>
      </p:sp>
      <p:sp>
        <p:nvSpPr>
          <p:cNvPr id="10" name="object 10"/>
          <p:cNvSpPr txBox="1"/>
          <p:nvPr/>
        </p:nvSpPr>
        <p:spPr>
          <a:xfrm>
            <a:off x="173904" y="1842044"/>
            <a:ext cx="7164705" cy="7867538"/>
          </a:xfrm>
          <a:prstGeom prst="rect">
            <a:avLst/>
          </a:prstGeom>
        </p:spPr>
        <p:txBody>
          <a:bodyPr vert="horz" wrap="square" lIns="0" tIns="39370" rIns="0" bIns="0" rtlCol="0">
            <a:spAutoFit/>
          </a:bodyPr>
          <a:lstStyle/>
          <a:p>
            <a:pPr marL="201295" marR="143510" indent="-189230" algn="r">
              <a:lnSpc>
                <a:spcPts val="1730"/>
              </a:lnSpc>
              <a:spcBef>
                <a:spcPts val="310"/>
              </a:spcBef>
            </a:pPr>
            <a:r>
              <a:rPr sz="1600" spc="-30" dirty="0">
                <a:solidFill>
                  <a:srgbClr val="2E5496"/>
                </a:solidFill>
                <a:latin typeface="Century Gothic"/>
                <a:cs typeface="Century Gothic"/>
              </a:rPr>
              <a:t>We </a:t>
            </a:r>
            <a:r>
              <a:rPr sz="1600" dirty="0">
                <a:solidFill>
                  <a:srgbClr val="2E5496"/>
                </a:solidFill>
                <a:latin typeface="Century Gothic"/>
                <a:cs typeface="Century Gothic"/>
              </a:rPr>
              <a:t>also </a:t>
            </a:r>
            <a:r>
              <a:rPr sz="1600" spc="-5" dirty="0">
                <a:solidFill>
                  <a:srgbClr val="2E5496"/>
                </a:solidFill>
                <a:latin typeface="Century Gothic"/>
                <a:cs typeface="Century Gothic"/>
              </a:rPr>
              <a:t>pray </a:t>
            </a:r>
            <a:r>
              <a:rPr sz="1600" spc="-10" dirty="0">
                <a:solidFill>
                  <a:srgbClr val="2E5496"/>
                </a:solidFill>
                <a:latin typeface="Century Gothic"/>
                <a:cs typeface="Century Gothic"/>
              </a:rPr>
              <a:t>that </a:t>
            </a:r>
            <a:r>
              <a:rPr sz="1600" spc="-5" dirty="0">
                <a:solidFill>
                  <a:srgbClr val="2E5496"/>
                </a:solidFill>
                <a:latin typeface="Century Gothic"/>
                <a:cs typeface="Century Gothic"/>
              </a:rPr>
              <a:t>you </a:t>
            </a:r>
            <a:r>
              <a:rPr sz="1600" spc="-10" dirty="0">
                <a:solidFill>
                  <a:srgbClr val="2E5496"/>
                </a:solidFill>
                <a:latin typeface="Century Gothic"/>
                <a:cs typeface="Century Gothic"/>
              </a:rPr>
              <a:t>will </a:t>
            </a:r>
            <a:r>
              <a:rPr sz="1600" spc="-5" dirty="0">
                <a:solidFill>
                  <a:srgbClr val="2E5496"/>
                </a:solidFill>
                <a:latin typeface="Century Gothic"/>
                <a:cs typeface="Century Gothic"/>
              </a:rPr>
              <a:t>be </a:t>
            </a:r>
            <a:r>
              <a:rPr sz="1600" spc="-10" dirty="0">
                <a:solidFill>
                  <a:srgbClr val="2E5496"/>
                </a:solidFill>
                <a:latin typeface="Century Gothic"/>
                <a:cs typeface="Century Gothic"/>
              </a:rPr>
              <a:t>strengthened </a:t>
            </a:r>
            <a:r>
              <a:rPr sz="1600" spc="-15" dirty="0">
                <a:solidFill>
                  <a:srgbClr val="2E5496"/>
                </a:solidFill>
                <a:latin typeface="Century Gothic"/>
                <a:cs typeface="Century Gothic"/>
              </a:rPr>
              <a:t>with </a:t>
            </a:r>
            <a:r>
              <a:rPr sz="1600" dirty="0">
                <a:solidFill>
                  <a:srgbClr val="2E5496"/>
                </a:solidFill>
                <a:latin typeface="Century Gothic"/>
                <a:cs typeface="Century Gothic"/>
              </a:rPr>
              <a:t>all </a:t>
            </a:r>
            <a:r>
              <a:rPr sz="1600" spc="-5" dirty="0">
                <a:solidFill>
                  <a:srgbClr val="2E5496"/>
                </a:solidFill>
                <a:latin typeface="Century Gothic"/>
                <a:cs typeface="Century Gothic"/>
              </a:rPr>
              <a:t>his glorious</a:t>
            </a:r>
            <a:r>
              <a:rPr sz="1600" spc="250" dirty="0">
                <a:solidFill>
                  <a:srgbClr val="2E5496"/>
                </a:solidFill>
                <a:latin typeface="Century Gothic"/>
                <a:cs typeface="Century Gothic"/>
              </a:rPr>
              <a:t> </a:t>
            </a:r>
            <a:r>
              <a:rPr sz="1600" spc="-15" dirty="0">
                <a:solidFill>
                  <a:srgbClr val="2E5496"/>
                </a:solidFill>
                <a:latin typeface="Century Gothic"/>
                <a:cs typeface="Century Gothic"/>
              </a:rPr>
              <a:t>power</a:t>
            </a:r>
            <a:r>
              <a:rPr sz="1600" spc="40" dirty="0">
                <a:solidFill>
                  <a:srgbClr val="2E5496"/>
                </a:solidFill>
                <a:latin typeface="Century Gothic"/>
                <a:cs typeface="Century Gothic"/>
              </a:rPr>
              <a:t> </a:t>
            </a:r>
            <a:r>
              <a:rPr sz="1600" spc="-5" dirty="0">
                <a:solidFill>
                  <a:srgbClr val="2E5496"/>
                </a:solidFill>
                <a:latin typeface="Century Gothic"/>
                <a:cs typeface="Century Gothic"/>
              </a:rPr>
              <a:t>so  you </a:t>
            </a:r>
            <a:r>
              <a:rPr sz="1600" spc="-10" dirty="0">
                <a:solidFill>
                  <a:srgbClr val="2E5496"/>
                </a:solidFill>
                <a:latin typeface="Century Gothic"/>
                <a:cs typeface="Century Gothic"/>
              </a:rPr>
              <a:t>will </a:t>
            </a:r>
            <a:r>
              <a:rPr sz="1600" dirty="0">
                <a:solidFill>
                  <a:srgbClr val="2E5496"/>
                </a:solidFill>
                <a:latin typeface="Century Gothic"/>
                <a:cs typeface="Century Gothic"/>
              </a:rPr>
              <a:t>have all </a:t>
            </a:r>
            <a:r>
              <a:rPr sz="1600" spc="-10" dirty="0">
                <a:solidFill>
                  <a:srgbClr val="2E5496"/>
                </a:solidFill>
                <a:latin typeface="Century Gothic"/>
                <a:cs typeface="Century Gothic"/>
              </a:rPr>
              <a:t>the endurance </a:t>
            </a:r>
            <a:r>
              <a:rPr sz="1600" spc="-5" dirty="0">
                <a:solidFill>
                  <a:srgbClr val="2E5496"/>
                </a:solidFill>
                <a:latin typeface="Century Gothic"/>
                <a:cs typeface="Century Gothic"/>
              </a:rPr>
              <a:t>and </a:t>
            </a:r>
            <a:r>
              <a:rPr sz="1600" spc="-10" dirty="0">
                <a:solidFill>
                  <a:srgbClr val="2E5496"/>
                </a:solidFill>
                <a:latin typeface="Century Gothic"/>
                <a:cs typeface="Century Gothic"/>
              </a:rPr>
              <a:t>patience </a:t>
            </a:r>
            <a:r>
              <a:rPr sz="1600" spc="-5" dirty="0">
                <a:solidFill>
                  <a:srgbClr val="2E5496"/>
                </a:solidFill>
                <a:latin typeface="Century Gothic"/>
                <a:cs typeface="Century Gothic"/>
              </a:rPr>
              <a:t>you </a:t>
            </a:r>
            <a:r>
              <a:rPr sz="1600" spc="-10" dirty="0">
                <a:solidFill>
                  <a:srgbClr val="2E5496"/>
                </a:solidFill>
                <a:latin typeface="Century Gothic"/>
                <a:cs typeface="Century Gothic"/>
              </a:rPr>
              <a:t>need. </a:t>
            </a:r>
            <a:r>
              <a:rPr sz="1600" spc="-5" dirty="0">
                <a:solidFill>
                  <a:srgbClr val="2E5496"/>
                </a:solidFill>
                <a:latin typeface="Century Gothic"/>
                <a:cs typeface="Century Gothic"/>
              </a:rPr>
              <a:t>May</a:t>
            </a:r>
            <a:r>
              <a:rPr sz="1600" spc="120" dirty="0">
                <a:solidFill>
                  <a:srgbClr val="2E5496"/>
                </a:solidFill>
                <a:latin typeface="Century Gothic"/>
                <a:cs typeface="Century Gothic"/>
              </a:rPr>
              <a:t> </a:t>
            </a:r>
            <a:r>
              <a:rPr sz="1600" spc="-5" dirty="0">
                <a:solidFill>
                  <a:srgbClr val="2E5496"/>
                </a:solidFill>
                <a:latin typeface="Century Gothic"/>
                <a:cs typeface="Century Gothic"/>
              </a:rPr>
              <a:t>you</a:t>
            </a:r>
            <a:r>
              <a:rPr sz="1600" dirty="0">
                <a:solidFill>
                  <a:srgbClr val="2E5496"/>
                </a:solidFill>
                <a:latin typeface="Century Gothic"/>
                <a:cs typeface="Century Gothic"/>
              </a:rPr>
              <a:t> </a:t>
            </a:r>
            <a:r>
              <a:rPr sz="1600" spc="-5" dirty="0">
                <a:solidFill>
                  <a:srgbClr val="2E5496"/>
                </a:solidFill>
                <a:latin typeface="Century Gothic"/>
                <a:cs typeface="Century Gothic"/>
              </a:rPr>
              <a:t>be  </a:t>
            </a:r>
            <a:r>
              <a:rPr sz="1600" dirty="0">
                <a:solidFill>
                  <a:srgbClr val="2E5496"/>
                </a:solidFill>
                <a:latin typeface="Century Gothic"/>
                <a:cs typeface="Century Gothic"/>
              </a:rPr>
              <a:t>filled </a:t>
            </a:r>
            <a:r>
              <a:rPr sz="1600" spc="-15" dirty="0">
                <a:solidFill>
                  <a:srgbClr val="2E5496"/>
                </a:solidFill>
                <a:latin typeface="Century Gothic"/>
                <a:cs typeface="Century Gothic"/>
              </a:rPr>
              <a:t>with </a:t>
            </a:r>
            <a:r>
              <a:rPr sz="1600" spc="-5" dirty="0">
                <a:solidFill>
                  <a:srgbClr val="2E5496"/>
                </a:solidFill>
                <a:latin typeface="Century Gothic"/>
                <a:cs typeface="Century Gothic"/>
              </a:rPr>
              <a:t>joy, always </a:t>
            </a:r>
            <a:r>
              <a:rPr sz="1600" spc="-10" dirty="0">
                <a:solidFill>
                  <a:srgbClr val="2E5496"/>
                </a:solidFill>
                <a:latin typeface="Century Gothic"/>
                <a:cs typeface="Century Gothic"/>
              </a:rPr>
              <a:t>thanking the Father. </a:t>
            </a:r>
            <a:r>
              <a:rPr sz="1600" spc="-5" dirty="0">
                <a:solidFill>
                  <a:srgbClr val="2E5496"/>
                </a:solidFill>
                <a:latin typeface="Century Gothic"/>
                <a:cs typeface="Century Gothic"/>
              </a:rPr>
              <a:t>– Colossians 1:</a:t>
            </a:r>
            <a:r>
              <a:rPr sz="1600" spc="105" dirty="0">
                <a:solidFill>
                  <a:srgbClr val="2E5496"/>
                </a:solidFill>
                <a:latin typeface="Century Gothic"/>
                <a:cs typeface="Century Gothic"/>
              </a:rPr>
              <a:t> </a:t>
            </a:r>
            <a:r>
              <a:rPr sz="1600" spc="-5" dirty="0">
                <a:solidFill>
                  <a:srgbClr val="2E5496"/>
                </a:solidFill>
                <a:latin typeface="Century Gothic"/>
                <a:cs typeface="Century Gothic"/>
              </a:rPr>
              <a:t>11</a:t>
            </a:r>
            <a:endParaRPr sz="1600" dirty="0">
              <a:latin typeface="Century Gothic"/>
              <a:cs typeface="Century Gothic"/>
            </a:endParaRPr>
          </a:p>
          <a:p>
            <a:pPr marL="186055">
              <a:lnSpc>
                <a:spcPct val="100000"/>
              </a:lnSpc>
              <a:spcBef>
                <a:spcPts val="905"/>
              </a:spcBef>
            </a:pPr>
            <a:r>
              <a:rPr sz="2000" b="1" spc="-5" dirty="0">
                <a:solidFill>
                  <a:srgbClr val="13233B"/>
                </a:solidFill>
                <a:latin typeface="Century Gothic"/>
                <a:cs typeface="Century Gothic"/>
              </a:rPr>
              <a:t>The </a:t>
            </a:r>
            <a:r>
              <a:rPr sz="2000" b="1" dirty="0" err="1">
                <a:solidFill>
                  <a:srgbClr val="13233B"/>
                </a:solidFill>
                <a:latin typeface="Century Gothic"/>
                <a:cs typeface="Century Gothic"/>
              </a:rPr>
              <a:t>Rev’d</a:t>
            </a:r>
            <a:r>
              <a:rPr sz="2000" b="1" dirty="0">
                <a:solidFill>
                  <a:srgbClr val="13233B"/>
                </a:solidFill>
                <a:latin typeface="Century Gothic"/>
                <a:cs typeface="Century Gothic"/>
              </a:rPr>
              <a:t> </a:t>
            </a:r>
            <a:r>
              <a:rPr lang="en-US" sz="2000" b="1" spc="-5" dirty="0">
                <a:solidFill>
                  <a:srgbClr val="13233B"/>
                </a:solidFill>
                <a:latin typeface="Century Gothic"/>
                <a:cs typeface="Century Gothic"/>
              </a:rPr>
              <a:t>Dale Barclay</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86055">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43255" marR="149860" indent="-457200">
              <a:lnSpc>
                <a:spcPts val="1730"/>
              </a:lnSpc>
              <a:spcBef>
                <a:spcPts val="605"/>
              </a:spcBef>
              <a:buAutoNum type="arabicPeriod"/>
              <a:tabLst>
                <a:tab pos="642620" algn="l"/>
                <a:tab pos="643890" algn="l"/>
              </a:tabLst>
            </a:pPr>
            <a:r>
              <a:rPr sz="1600" spc="-10" dirty="0">
                <a:latin typeface="Georgia"/>
                <a:cs typeface="Georgia"/>
              </a:rPr>
              <a:t>The </a:t>
            </a:r>
            <a:r>
              <a:rPr sz="1600" spc="-5" dirty="0">
                <a:latin typeface="Georgia"/>
                <a:cs typeface="Georgia"/>
              </a:rPr>
              <a:t>new </a:t>
            </a:r>
            <a:r>
              <a:rPr sz="1600" spc="-10" dirty="0">
                <a:latin typeface="Georgia"/>
                <a:cs typeface="Georgia"/>
              </a:rPr>
              <a:t>people who </a:t>
            </a:r>
            <a:r>
              <a:rPr sz="1600" spc="-5" dirty="0">
                <a:latin typeface="Georgia"/>
                <a:cs typeface="Georgia"/>
              </a:rPr>
              <a:t>have joined our </a:t>
            </a:r>
            <a:r>
              <a:rPr sz="1600" spc="-10" dirty="0">
                <a:latin typeface="Georgia"/>
                <a:cs typeface="Georgia"/>
              </a:rPr>
              <a:t>church </a:t>
            </a:r>
            <a:r>
              <a:rPr sz="1600" spc="-5" dirty="0">
                <a:latin typeface="Georgia"/>
                <a:cs typeface="Georgia"/>
              </a:rPr>
              <a:t>and the wonderful </a:t>
            </a:r>
            <a:r>
              <a:rPr sz="1600" spc="-10" dirty="0">
                <a:latin typeface="Georgia"/>
                <a:cs typeface="Georgia"/>
              </a:rPr>
              <a:t>ways </a:t>
            </a:r>
            <a:r>
              <a:rPr sz="1600" spc="-5" dirty="0">
                <a:latin typeface="Georgia"/>
                <a:cs typeface="Georgia"/>
              </a:rPr>
              <a:t>in  </a:t>
            </a:r>
            <a:r>
              <a:rPr sz="1600" spc="-10" dirty="0">
                <a:latin typeface="Georgia"/>
                <a:cs typeface="Georgia"/>
              </a:rPr>
              <a:t>which </a:t>
            </a:r>
            <a:r>
              <a:rPr sz="1600" spc="-5" dirty="0">
                <a:latin typeface="Georgia"/>
                <a:cs typeface="Georgia"/>
              </a:rPr>
              <a:t>they have brought new </a:t>
            </a:r>
            <a:r>
              <a:rPr sz="1600" spc="-10" dirty="0">
                <a:latin typeface="Georgia"/>
                <a:cs typeface="Georgia"/>
              </a:rPr>
              <a:t>life </a:t>
            </a:r>
            <a:r>
              <a:rPr sz="1600" spc="-5" dirty="0">
                <a:latin typeface="Georgia"/>
                <a:cs typeface="Georgia"/>
              </a:rPr>
              <a:t>and</a:t>
            </a:r>
            <a:r>
              <a:rPr sz="1600" spc="185" dirty="0">
                <a:latin typeface="Georgia"/>
                <a:cs typeface="Georgia"/>
              </a:rPr>
              <a:t> </a:t>
            </a:r>
            <a:r>
              <a:rPr sz="1600" spc="-5" dirty="0">
                <a:latin typeface="Georgia"/>
                <a:cs typeface="Georgia"/>
              </a:rPr>
              <a:t>vitality;</a:t>
            </a:r>
            <a:endParaRPr sz="1600" dirty="0">
              <a:latin typeface="Georgia"/>
              <a:cs typeface="Georgia"/>
            </a:endParaRPr>
          </a:p>
          <a:p>
            <a:pPr marL="643255" marR="225425" indent="-457834">
              <a:lnSpc>
                <a:spcPts val="1730"/>
              </a:lnSpc>
              <a:spcBef>
                <a:spcPts val="800"/>
              </a:spcBef>
              <a:buAutoNum type="arabicPeriod"/>
              <a:tabLst>
                <a:tab pos="642620" algn="l"/>
                <a:tab pos="643890" algn="l"/>
              </a:tabLst>
            </a:pPr>
            <a:r>
              <a:rPr lang="en-US" sz="1600" spc="-5" dirty="0">
                <a:latin typeface="Georgia"/>
                <a:cs typeface="Georgia"/>
              </a:rPr>
              <a:t>V</a:t>
            </a:r>
            <a:r>
              <a:rPr sz="1600" spc="-5" dirty="0">
                <a:latin typeface="Georgia"/>
                <a:cs typeface="Georgia"/>
              </a:rPr>
              <a:t>ision and </a:t>
            </a:r>
            <a:r>
              <a:rPr sz="1600" spc="-10" dirty="0">
                <a:latin typeface="Georgia"/>
                <a:cs typeface="Georgia"/>
              </a:rPr>
              <a:t>will </a:t>
            </a:r>
            <a:r>
              <a:rPr sz="1600" spc="-5" dirty="0">
                <a:latin typeface="Georgia"/>
                <a:cs typeface="Georgia"/>
              </a:rPr>
              <a:t>of our </a:t>
            </a:r>
            <a:r>
              <a:rPr sz="1600" spc="-10" dirty="0">
                <a:latin typeface="Georgia"/>
                <a:cs typeface="Georgia"/>
              </a:rPr>
              <a:t>parish </a:t>
            </a:r>
            <a:r>
              <a:rPr sz="1600" spc="-5" dirty="0">
                <a:latin typeface="Georgia"/>
                <a:cs typeface="Georgia"/>
              </a:rPr>
              <a:t>council to </a:t>
            </a:r>
            <a:r>
              <a:rPr sz="1600" spc="-10" dirty="0">
                <a:latin typeface="Georgia"/>
                <a:cs typeface="Georgia"/>
              </a:rPr>
              <a:t>restore </a:t>
            </a:r>
            <a:r>
              <a:rPr sz="1600" spc="-5" dirty="0">
                <a:latin typeface="Georgia"/>
                <a:cs typeface="Georgia"/>
              </a:rPr>
              <a:t>our buildings and make  our plant future </a:t>
            </a:r>
            <a:r>
              <a:rPr sz="1600" spc="-10" dirty="0">
                <a:latin typeface="Georgia"/>
                <a:cs typeface="Georgia"/>
              </a:rPr>
              <a:t>ready </a:t>
            </a:r>
            <a:r>
              <a:rPr sz="1600" spc="-5" dirty="0">
                <a:latin typeface="Georgia"/>
                <a:cs typeface="Georgia"/>
              </a:rPr>
              <a:t>and fit for</a:t>
            </a:r>
            <a:r>
              <a:rPr sz="1600" spc="120" dirty="0">
                <a:latin typeface="Georgia"/>
                <a:cs typeface="Georgia"/>
              </a:rPr>
              <a:t> </a:t>
            </a:r>
            <a:r>
              <a:rPr sz="1600" spc="-10" dirty="0">
                <a:latin typeface="Georgia"/>
                <a:cs typeface="Georgia"/>
              </a:rPr>
              <a:t>purpose;</a:t>
            </a:r>
            <a:endParaRPr sz="1600" dirty="0">
              <a:latin typeface="Georgia"/>
              <a:cs typeface="Georgia"/>
            </a:endParaRPr>
          </a:p>
          <a:p>
            <a:pPr marL="643255" marR="337820" indent="-457834">
              <a:lnSpc>
                <a:spcPts val="1730"/>
              </a:lnSpc>
              <a:spcBef>
                <a:spcPts val="790"/>
              </a:spcBef>
              <a:buAutoNum type="arabicPeriod"/>
              <a:tabLst>
                <a:tab pos="642620" algn="l"/>
                <a:tab pos="643890" algn="l"/>
              </a:tabLst>
            </a:pPr>
            <a:r>
              <a:rPr lang="en-US" sz="1600" spc="-5" dirty="0">
                <a:latin typeface="Georgia"/>
                <a:cs typeface="Georgia"/>
              </a:rPr>
              <a:t>T</a:t>
            </a:r>
            <a:r>
              <a:rPr sz="1600" spc="-5" dirty="0">
                <a:latin typeface="Georgia"/>
                <a:cs typeface="Georgia"/>
              </a:rPr>
              <a:t>he increase in our music team and the </a:t>
            </a:r>
            <a:r>
              <a:rPr sz="1600" spc="-10" dirty="0">
                <a:latin typeface="Georgia"/>
                <a:cs typeface="Georgia"/>
              </a:rPr>
              <a:t>ways </a:t>
            </a:r>
            <a:r>
              <a:rPr sz="1600" spc="-5" dirty="0">
                <a:latin typeface="Georgia"/>
                <a:cs typeface="Georgia"/>
              </a:rPr>
              <a:t>in </a:t>
            </a:r>
            <a:r>
              <a:rPr sz="1600" spc="-10" dirty="0">
                <a:latin typeface="Georgia"/>
                <a:cs typeface="Georgia"/>
              </a:rPr>
              <a:t>which </a:t>
            </a:r>
            <a:r>
              <a:rPr sz="1600" spc="-5" dirty="0">
                <a:latin typeface="Georgia"/>
                <a:cs typeface="Georgia"/>
              </a:rPr>
              <a:t>they </a:t>
            </a:r>
            <a:r>
              <a:rPr sz="1600" spc="-10" dirty="0">
                <a:latin typeface="Georgia"/>
                <a:cs typeface="Georgia"/>
              </a:rPr>
              <a:t>are such </a:t>
            </a:r>
            <a:r>
              <a:rPr sz="1600" spc="-5" dirty="0">
                <a:latin typeface="Georgia"/>
                <a:cs typeface="Georgia"/>
              </a:rPr>
              <a:t>a  </a:t>
            </a:r>
            <a:r>
              <a:rPr sz="1600" spc="-10" dirty="0">
                <a:latin typeface="Georgia"/>
                <a:cs typeface="Georgia"/>
              </a:rPr>
              <a:t>blessing </a:t>
            </a:r>
            <a:r>
              <a:rPr sz="1600" spc="-5" dirty="0">
                <a:latin typeface="Georgia"/>
                <a:cs typeface="Georgia"/>
              </a:rPr>
              <a:t>to </a:t>
            </a:r>
            <a:r>
              <a:rPr sz="1600" dirty="0">
                <a:latin typeface="Georgia"/>
                <a:cs typeface="Georgia"/>
              </a:rPr>
              <a:t>us </a:t>
            </a:r>
            <a:r>
              <a:rPr sz="1600" spc="-5" dirty="0">
                <a:latin typeface="Georgia"/>
                <a:cs typeface="Georgia"/>
              </a:rPr>
              <a:t>in the times we gather for</a:t>
            </a:r>
            <a:r>
              <a:rPr sz="1600" spc="140" dirty="0">
                <a:latin typeface="Georgia"/>
                <a:cs typeface="Georgia"/>
              </a:rPr>
              <a:t> </a:t>
            </a:r>
            <a:r>
              <a:rPr sz="1600" spc="-10" dirty="0">
                <a:latin typeface="Georgia"/>
                <a:cs typeface="Georgia"/>
              </a:rPr>
              <a:t>worship.</a:t>
            </a:r>
            <a:endParaRPr sz="1600" dirty="0">
              <a:latin typeface="Georgia"/>
              <a:cs typeface="Georgia"/>
            </a:endParaRPr>
          </a:p>
          <a:p>
            <a:pPr>
              <a:lnSpc>
                <a:spcPct val="100000"/>
              </a:lnSpc>
              <a:spcBef>
                <a:spcPts val="45"/>
              </a:spcBef>
            </a:pPr>
            <a:endParaRPr sz="2150" dirty="0">
              <a:latin typeface="Georgia"/>
              <a:cs typeface="Georgia"/>
            </a:endParaRPr>
          </a:p>
          <a:p>
            <a:pPr marL="186055">
              <a:lnSpc>
                <a:spcPct val="100000"/>
              </a:lnSpc>
            </a:pPr>
            <a:r>
              <a:rPr sz="1800" spc="-10" dirty="0">
                <a:latin typeface="Century Gothic"/>
                <a:cs typeface="Century Gothic"/>
              </a:rPr>
              <a:t>Prayer</a:t>
            </a:r>
            <a:r>
              <a:rPr sz="1800" spc="-55" dirty="0">
                <a:latin typeface="Century Gothic"/>
                <a:cs typeface="Century Gothic"/>
              </a:rPr>
              <a:t> </a:t>
            </a:r>
            <a:r>
              <a:rPr sz="1800" spc="-5" dirty="0">
                <a:latin typeface="Century Gothic"/>
                <a:cs typeface="Century Gothic"/>
              </a:rPr>
              <a:t>points</a:t>
            </a:r>
            <a:endParaRPr sz="1800" dirty="0">
              <a:latin typeface="Century Gothic"/>
              <a:cs typeface="Century Gothic"/>
            </a:endParaRPr>
          </a:p>
          <a:p>
            <a:pPr marL="643255" marR="33655" indent="-457200">
              <a:lnSpc>
                <a:spcPts val="1730"/>
              </a:lnSpc>
              <a:spcBef>
                <a:spcPts val="620"/>
              </a:spcBef>
              <a:buAutoNum type="arabicPeriod"/>
              <a:tabLst>
                <a:tab pos="642620" algn="l"/>
                <a:tab pos="643890" algn="l"/>
              </a:tabLst>
            </a:pPr>
            <a:r>
              <a:rPr sz="1600" spc="-5" dirty="0">
                <a:latin typeface="Georgia"/>
                <a:cs typeface="Georgia"/>
              </a:rPr>
              <a:t>That </a:t>
            </a:r>
            <a:r>
              <a:rPr sz="1600" spc="-10" dirty="0">
                <a:latin typeface="Georgia"/>
                <a:cs typeface="Georgia"/>
              </a:rPr>
              <a:t>God will bless </a:t>
            </a:r>
            <a:r>
              <a:rPr sz="1600" spc="-5" dirty="0">
                <a:latin typeface="Georgia"/>
                <a:cs typeface="Georgia"/>
              </a:rPr>
              <a:t>our </a:t>
            </a:r>
            <a:r>
              <a:rPr sz="1600" spc="-10" dirty="0">
                <a:latin typeface="Georgia"/>
                <a:cs typeface="Georgia"/>
              </a:rPr>
              <a:t>mission </a:t>
            </a:r>
            <a:r>
              <a:rPr sz="1600" spc="-5" dirty="0">
                <a:latin typeface="Georgia"/>
                <a:cs typeface="Georgia"/>
              </a:rPr>
              <a:t>action </a:t>
            </a:r>
            <a:r>
              <a:rPr sz="1600" spc="-10" dirty="0">
                <a:latin typeface="Georgia"/>
                <a:cs typeface="Georgia"/>
              </a:rPr>
              <a:t>plan so </a:t>
            </a:r>
            <a:r>
              <a:rPr sz="1600" spc="-5" dirty="0">
                <a:latin typeface="Georgia"/>
                <a:cs typeface="Georgia"/>
              </a:rPr>
              <a:t>we may </a:t>
            </a:r>
            <a:r>
              <a:rPr sz="1600" spc="-10" dirty="0">
                <a:latin typeface="Georgia"/>
                <a:cs typeface="Georgia"/>
              </a:rPr>
              <a:t>see </a:t>
            </a:r>
            <a:r>
              <a:rPr sz="1600" spc="-5" dirty="0">
                <a:latin typeface="Georgia"/>
                <a:cs typeface="Georgia"/>
              </a:rPr>
              <a:t>an </a:t>
            </a:r>
            <a:r>
              <a:rPr sz="1600" spc="-10" dirty="0">
                <a:latin typeface="Georgia"/>
                <a:cs typeface="Georgia"/>
              </a:rPr>
              <a:t>increase </a:t>
            </a:r>
            <a:r>
              <a:rPr sz="1600" spc="-5" dirty="0">
                <a:latin typeface="Georgia"/>
                <a:cs typeface="Georgia"/>
              </a:rPr>
              <a:t>in  </a:t>
            </a:r>
            <a:r>
              <a:rPr sz="1600" spc="-10" dirty="0">
                <a:latin typeface="Georgia"/>
                <a:cs typeface="Georgia"/>
              </a:rPr>
              <a:t>numbers, </a:t>
            </a:r>
            <a:r>
              <a:rPr sz="1600" spc="-5" dirty="0">
                <a:latin typeface="Georgia"/>
                <a:cs typeface="Georgia"/>
              </a:rPr>
              <a:t>strong </a:t>
            </a:r>
            <a:r>
              <a:rPr lang="en-AU" sz="1600" spc="-5" dirty="0">
                <a:latin typeface="Georgia"/>
                <a:cs typeface="Georgia"/>
              </a:rPr>
              <a:t>disciples'</a:t>
            </a:r>
            <a:r>
              <a:rPr sz="1600" spc="-5" dirty="0">
                <a:latin typeface="Georgia"/>
                <a:cs typeface="Georgia"/>
              </a:rPr>
              <a:t> </a:t>
            </a:r>
            <a:r>
              <a:rPr sz="1600" spc="-10" dirty="0">
                <a:latin typeface="Georgia"/>
                <a:cs typeface="Georgia"/>
              </a:rPr>
              <a:t>pathways </a:t>
            </a:r>
            <a:r>
              <a:rPr sz="1600" spc="-5" dirty="0">
                <a:latin typeface="Georgia"/>
                <a:cs typeface="Georgia"/>
              </a:rPr>
              <a:t>and the rejuvenation of our</a:t>
            </a:r>
            <a:r>
              <a:rPr sz="1600" spc="270" dirty="0">
                <a:latin typeface="Georgia"/>
                <a:cs typeface="Georgia"/>
              </a:rPr>
              <a:t> </a:t>
            </a:r>
            <a:r>
              <a:rPr sz="1600" spc="-10" dirty="0">
                <a:latin typeface="Georgia"/>
                <a:cs typeface="Georgia"/>
              </a:rPr>
              <a:t>assets;</a:t>
            </a:r>
            <a:endParaRPr sz="1600" dirty="0">
              <a:latin typeface="Georgia"/>
              <a:cs typeface="Georgia"/>
            </a:endParaRPr>
          </a:p>
          <a:p>
            <a:pPr marL="643255" marR="131445" indent="-457834">
              <a:lnSpc>
                <a:spcPts val="1730"/>
              </a:lnSpc>
              <a:spcBef>
                <a:spcPts val="800"/>
              </a:spcBef>
              <a:buAutoNum type="arabicPeriod"/>
              <a:tabLst>
                <a:tab pos="642620" algn="l"/>
                <a:tab pos="643890" algn="l"/>
              </a:tabLst>
            </a:pPr>
            <a:r>
              <a:rPr lang="en-US" sz="1600" spc="-5" dirty="0">
                <a:latin typeface="Georgia"/>
                <a:cs typeface="Georgia"/>
              </a:rPr>
              <a:t>F</a:t>
            </a:r>
            <a:r>
              <a:rPr sz="1600" spc="-5" dirty="0">
                <a:latin typeface="Georgia"/>
                <a:cs typeface="Georgia"/>
              </a:rPr>
              <a:t>or the ongoing sustainability for our ‘Saltworks’ </a:t>
            </a:r>
            <a:r>
              <a:rPr sz="1600" spc="-10" dirty="0">
                <a:latin typeface="Georgia"/>
                <a:cs typeface="Georgia"/>
              </a:rPr>
              <a:t>programs, particularly  </a:t>
            </a:r>
            <a:r>
              <a:rPr lang="en-US" sz="1600" spc="-10" dirty="0">
                <a:latin typeface="Georgia"/>
                <a:cs typeface="Georgia"/>
              </a:rPr>
              <a:t>the </a:t>
            </a:r>
            <a:r>
              <a:rPr sz="1600" spc="-5" dirty="0">
                <a:latin typeface="Georgia"/>
                <a:cs typeface="Georgia"/>
              </a:rPr>
              <a:t>community</a:t>
            </a:r>
            <a:r>
              <a:rPr sz="1600" spc="114" dirty="0">
                <a:latin typeface="Georgia"/>
                <a:cs typeface="Georgia"/>
              </a:rPr>
              <a:t> </a:t>
            </a:r>
            <a:r>
              <a:rPr sz="1600" spc="-10" dirty="0">
                <a:latin typeface="Georgia"/>
                <a:cs typeface="Georgia"/>
              </a:rPr>
              <a:t>meal</a:t>
            </a:r>
            <a:r>
              <a:rPr lang="en-US" sz="1600" spc="-10" dirty="0">
                <a:latin typeface="Georgia"/>
                <a:cs typeface="Georgia"/>
              </a:rPr>
              <a:t>s we provide</a:t>
            </a:r>
            <a:r>
              <a:rPr sz="1600" spc="-10" dirty="0">
                <a:latin typeface="Georgia"/>
                <a:cs typeface="Georgia"/>
              </a:rPr>
              <a:t>;</a:t>
            </a:r>
            <a:endParaRPr sz="1600" dirty="0">
              <a:latin typeface="Georgia"/>
              <a:cs typeface="Georgia"/>
            </a:endParaRPr>
          </a:p>
          <a:p>
            <a:pPr marL="643255" marR="5080" indent="-457834">
              <a:lnSpc>
                <a:spcPts val="1730"/>
              </a:lnSpc>
              <a:spcBef>
                <a:spcPts val="785"/>
              </a:spcBef>
              <a:buAutoNum type="arabicPeriod"/>
              <a:tabLst>
                <a:tab pos="642620" algn="l"/>
                <a:tab pos="643890" algn="l"/>
              </a:tabLst>
            </a:pPr>
            <a:r>
              <a:rPr lang="en-US" sz="1600" spc="-5" dirty="0">
                <a:latin typeface="Georgia"/>
                <a:cs typeface="Georgia"/>
              </a:rPr>
              <a:t>T</a:t>
            </a:r>
            <a:r>
              <a:rPr sz="1600" spc="-5" dirty="0">
                <a:latin typeface="Georgia"/>
                <a:cs typeface="Georgia"/>
              </a:rPr>
              <a:t>hat </a:t>
            </a:r>
            <a:r>
              <a:rPr sz="1600" spc="-10" dirty="0">
                <a:latin typeface="Georgia"/>
                <a:cs typeface="Georgia"/>
              </a:rPr>
              <a:t>God will raise </a:t>
            </a:r>
            <a:r>
              <a:rPr sz="1600" dirty="0">
                <a:latin typeface="Georgia"/>
                <a:cs typeface="Georgia"/>
              </a:rPr>
              <a:t>up </a:t>
            </a:r>
            <a:r>
              <a:rPr sz="1600" spc="-5" dirty="0">
                <a:latin typeface="Georgia"/>
                <a:cs typeface="Georgia"/>
              </a:rPr>
              <a:t>new </a:t>
            </a:r>
            <a:r>
              <a:rPr sz="1600" spc="-10" dirty="0">
                <a:latin typeface="Georgia"/>
                <a:cs typeface="Georgia"/>
              </a:rPr>
              <a:t>leaders </a:t>
            </a:r>
            <a:r>
              <a:rPr sz="1600" spc="-5" dirty="0">
                <a:latin typeface="Georgia"/>
                <a:cs typeface="Georgia"/>
              </a:rPr>
              <a:t>and new ministries that we may </a:t>
            </a:r>
            <a:r>
              <a:rPr sz="1600" spc="-10" dirty="0">
                <a:latin typeface="Georgia"/>
                <a:cs typeface="Georgia"/>
              </a:rPr>
              <a:t>be  </a:t>
            </a:r>
            <a:r>
              <a:rPr sz="1600" spc="-5" dirty="0">
                <a:latin typeface="Georgia"/>
                <a:cs typeface="Georgia"/>
              </a:rPr>
              <a:t>fully </a:t>
            </a:r>
            <a:r>
              <a:rPr sz="1600" spc="-10" dirty="0">
                <a:latin typeface="Georgia"/>
                <a:cs typeface="Georgia"/>
              </a:rPr>
              <a:t>resourced </a:t>
            </a:r>
            <a:r>
              <a:rPr sz="1600" spc="-5" dirty="0">
                <a:latin typeface="Georgia"/>
                <a:cs typeface="Georgia"/>
              </a:rPr>
              <a:t>and equipped for our </a:t>
            </a:r>
            <a:r>
              <a:rPr sz="1600" spc="-10" dirty="0">
                <a:latin typeface="Georgia"/>
                <a:cs typeface="Georgia"/>
              </a:rPr>
              <a:t>part </a:t>
            </a:r>
            <a:r>
              <a:rPr sz="1600" spc="-5" dirty="0">
                <a:latin typeface="Georgia"/>
                <a:cs typeface="Georgia"/>
              </a:rPr>
              <a:t>in </a:t>
            </a:r>
            <a:r>
              <a:rPr sz="1600" spc="-10" dirty="0">
                <a:latin typeface="Georgia"/>
                <a:cs typeface="Georgia"/>
              </a:rPr>
              <a:t>God’s mission </a:t>
            </a:r>
            <a:r>
              <a:rPr sz="1600" spc="-5" dirty="0">
                <a:latin typeface="Georgia"/>
                <a:cs typeface="Georgia"/>
              </a:rPr>
              <a:t>in our</a:t>
            </a:r>
            <a:r>
              <a:rPr sz="1600" spc="340" dirty="0">
                <a:latin typeface="Georgia"/>
                <a:cs typeface="Georgia"/>
              </a:rPr>
              <a:t> </a:t>
            </a:r>
            <a:r>
              <a:rPr sz="1600" spc="-5" dirty="0">
                <a:latin typeface="Georgia"/>
                <a:cs typeface="Georgia"/>
              </a:rPr>
              <a:t>region.</a:t>
            </a:r>
            <a:endParaRPr sz="1600" dirty="0">
              <a:latin typeface="Georgia"/>
              <a:cs typeface="Georgia"/>
            </a:endParaRPr>
          </a:p>
          <a:p>
            <a:pPr>
              <a:lnSpc>
                <a:spcPct val="100000"/>
              </a:lnSpc>
              <a:spcBef>
                <a:spcPts val="15"/>
              </a:spcBef>
            </a:pPr>
            <a:endParaRPr sz="2500" dirty="0">
              <a:latin typeface="Georgia"/>
              <a:cs typeface="Georgia"/>
            </a:endParaRPr>
          </a:p>
          <a:p>
            <a:pPr marR="1358900" algn="r">
              <a:lnSpc>
                <a:spcPct val="100000"/>
              </a:lnSpc>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470275">
              <a:lnSpc>
                <a:spcPct val="100000"/>
              </a:lnSpc>
              <a:spcBef>
                <a:spcPts val="625"/>
              </a:spcBef>
            </a:pPr>
            <a:r>
              <a:rPr sz="1600" spc="-10" dirty="0">
                <a:latin typeface="Georgia"/>
                <a:cs typeface="Georgia"/>
              </a:rPr>
              <a:t>Facebook:</a:t>
            </a:r>
            <a:r>
              <a:rPr sz="1600" spc="35" dirty="0">
                <a:latin typeface="Georgia"/>
                <a:cs typeface="Georgia"/>
              </a:rPr>
              <a:t> </a:t>
            </a:r>
            <a:r>
              <a:rPr sz="1600" spc="-5" dirty="0">
                <a:latin typeface="Georgia"/>
                <a:cs typeface="Georgia"/>
              </a:rPr>
              <a:t>EaglehawkAnglican</a:t>
            </a:r>
            <a:endParaRPr sz="1600" dirty="0">
              <a:latin typeface="Georgia"/>
              <a:cs typeface="Georgia"/>
            </a:endParaRPr>
          </a:p>
          <a:p>
            <a:pPr>
              <a:lnSpc>
                <a:spcPct val="100000"/>
              </a:lnSpc>
            </a:pPr>
            <a:endParaRPr sz="1800" dirty="0">
              <a:latin typeface="Georgia"/>
              <a:cs typeface="Georgia"/>
            </a:endParaRPr>
          </a:p>
          <a:p>
            <a:pPr marL="3470275" marR="118745">
              <a:lnSpc>
                <a:spcPts val="1730"/>
              </a:lnSpc>
              <a:spcBef>
                <a:spcPts val="1300"/>
              </a:spcBef>
            </a:pPr>
            <a:r>
              <a:rPr sz="1600" spc="-10" dirty="0">
                <a:latin typeface="Georgia" panose="02040502050405020303" pitchFamily="18" charset="0"/>
                <a:cs typeface="Georgia"/>
              </a:rPr>
              <a:t>Rev’d </a:t>
            </a:r>
            <a:r>
              <a:rPr lang="en-US" sz="1600" spc="-5" dirty="0">
                <a:latin typeface="Georgia" panose="02040502050405020303" pitchFamily="18" charset="0"/>
                <a:cs typeface="Georgia"/>
              </a:rPr>
              <a:t>Dale Barclay-</a:t>
            </a:r>
            <a:r>
              <a:rPr lang="en-AU" sz="1600" b="0" i="0" u="none" strike="noStrike" dirty="0">
                <a:solidFill>
                  <a:srgbClr val="000000"/>
                </a:solidFill>
                <a:effectLst/>
                <a:latin typeface="Georgia" panose="02040502050405020303" pitchFamily="18" charset="0"/>
              </a:rPr>
              <a:t>0428 456 677</a:t>
            </a:r>
            <a:r>
              <a:rPr lang="en-AU" sz="1600" dirty="0">
                <a:latin typeface="Georgia" panose="02040502050405020303" pitchFamily="18" charset="0"/>
              </a:rPr>
              <a:t> </a:t>
            </a:r>
            <a:r>
              <a:rPr lang="en-AU" sz="1600" b="0" i="0" u="none" strike="noStrike" dirty="0">
                <a:solidFill>
                  <a:srgbClr val="000000"/>
                </a:solidFill>
                <a:effectLst/>
                <a:latin typeface="Georgia" panose="02040502050405020303" pitchFamily="18" charset="0"/>
                <a:hlinkClick r:id="rId6"/>
              </a:rPr>
              <a:t>dale.barclay@gmail.com</a:t>
            </a:r>
            <a:endParaRPr lang="en-AU" sz="1600" b="0" i="0" u="none" strike="noStrike" dirty="0">
              <a:solidFill>
                <a:srgbClr val="000000"/>
              </a:solidFill>
              <a:effectLst/>
              <a:latin typeface="Georgia" panose="02040502050405020303" pitchFamily="18" charset="0"/>
            </a:endParaRPr>
          </a:p>
          <a:p>
            <a:pPr marL="3470275" marR="118745">
              <a:lnSpc>
                <a:spcPts val="1730"/>
              </a:lnSpc>
              <a:spcBef>
                <a:spcPts val="1300"/>
              </a:spcBef>
            </a:pPr>
            <a:r>
              <a:rPr lang="en-AU" sz="1600" dirty="0">
                <a:latin typeface="Georgia" panose="02040502050405020303" pitchFamily="18" charset="0"/>
              </a:rPr>
              <a:t> </a:t>
            </a:r>
            <a:endParaRPr sz="1600" dirty="0">
              <a:latin typeface="Georgia"/>
              <a:cs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5204B-59B6-2C68-8192-BEFB57A97B65}"/>
              </a:ext>
            </a:extLst>
          </p:cNvPr>
          <p:cNvPicPr>
            <a:picLocks noChangeAspect="1"/>
          </p:cNvPicPr>
          <p:nvPr/>
        </p:nvPicPr>
        <p:blipFill>
          <a:blip r:embed="rId2"/>
          <a:stretch>
            <a:fillRect/>
          </a:stretch>
        </p:blipFill>
        <p:spPr>
          <a:xfrm>
            <a:off x="98995" y="4145684"/>
            <a:ext cx="7358510" cy="2402032"/>
          </a:xfrm>
          <a:prstGeom prst="rect">
            <a:avLst/>
          </a:prstGeom>
        </p:spPr>
      </p:pic>
    </p:spTree>
    <p:extLst>
      <p:ext uri="{BB962C8B-B14F-4D97-AF65-F5344CB8AC3E}">
        <p14:creationId xmlns:p14="http://schemas.microsoft.com/office/powerpoint/2010/main" val="33415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dirty="0">
                <a:solidFill>
                  <a:srgbClr val="FFFFFF"/>
                </a:solidFill>
                <a:latin typeface="Century Gothic"/>
                <a:cs typeface="Century Gothic"/>
              </a:rPr>
              <a:t>Sydney</a:t>
            </a:r>
            <a:endParaRPr sz="1400">
              <a:latin typeface="Century Gothic"/>
              <a:cs typeface="Century Gothic"/>
            </a:endParaRPr>
          </a:p>
        </p:txBody>
      </p:sp>
      <p:sp>
        <p:nvSpPr>
          <p:cNvPr id="3" name="object 3"/>
          <p:cNvSpPr/>
          <p:nvPr/>
        </p:nvSpPr>
        <p:spPr>
          <a:xfrm>
            <a:off x="0" y="0"/>
            <a:ext cx="7559040" cy="163847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16</a:t>
            </a:r>
            <a:endParaRPr sz="2300">
              <a:latin typeface="Century Gothic"/>
              <a:cs typeface="Century Gothic"/>
            </a:endParaRPr>
          </a:p>
        </p:txBody>
      </p:sp>
      <p:sp>
        <p:nvSpPr>
          <p:cNvPr id="7" name="object 7"/>
          <p:cNvSpPr/>
          <p:nvPr/>
        </p:nvSpPr>
        <p:spPr>
          <a:xfrm>
            <a:off x="3665220" y="592836"/>
            <a:ext cx="3759707" cy="670559"/>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3830754" y="664495"/>
            <a:ext cx="338137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Healthcare</a:t>
            </a:r>
            <a:r>
              <a:rPr sz="2300" spc="-60" dirty="0">
                <a:solidFill>
                  <a:srgbClr val="FFFFFF"/>
                </a:solidFill>
                <a:latin typeface="Century Gothic"/>
                <a:cs typeface="Century Gothic"/>
              </a:rPr>
              <a:t> </a:t>
            </a:r>
            <a:r>
              <a:rPr sz="2300" spc="10" dirty="0">
                <a:solidFill>
                  <a:srgbClr val="FFFFFF"/>
                </a:solidFill>
                <a:latin typeface="Century Gothic"/>
                <a:cs typeface="Century Gothic"/>
              </a:rPr>
              <a:t>Chaplaincy</a:t>
            </a:r>
            <a:endParaRPr sz="2300">
              <a:latin typeface="Century Gothic"/>
              <a:cs typeface="Century Gothic"/>
            </a:endParaRPr>
          </a:p>
        </p:txBody>
      </p:sp>
      <p:sp>
        <p:nvSpPr>
          <p:cNvPr id="9" name="object 9"/>
          <p:cNvSpPr txBox="1"/>
          <p:nvPr/>
        </p:nvSpPr>
        <p:spPr>
          <a:xfrm>
            <a:off x="347223" y="3549052"/>
            <a:ext cx="7088505" cy="6123305"/>
          </a:xfrm>
          <a:prstGeom prst="rect">
            <a:avLst/>
          </a:prstGeom>
        </p:spPr>
        <p:txBody>
          <a:bodyPr vert="horz" wrap="square" lIns="0" tIns="39370" rIns="0" bIns="0" rtlCol="0">
            <a:spAutoFit/>
          </a:bodyPr>
          <a:lstStyle/>
          <a:p>
            <a:pPr marL="469900" marR="227965" indent="-457200">
              <a:lnSpc>
                <a:spcPts val="1730"/>
              </a:lnSpc>
              <a:spcBef>
                <a:spcPts val="310"/>
              </a:spcBef>
              <a:buAutoNum type="arabicPeriod"/>
              <a:tabLst>
                <a:tab pos="469900" algn="l"/>
                <a:tab pos="470534" algn="l"/>
              </a:tabLst>
            </a:pPr>
            <a:r>
              <a:rPr sz="1600" spc="-10" dirty="0">
                <a:latin typeface="Georgia"/>
                <a:cs typeface="Georgia"/>
              </a:rPr>
              <a:t>The access </a:t>
            </a:r>
            <a:r>
              <a:rPr sz="1600" spc="-5" dirty="0">
                <a:latin typeface="Georgia"/>
                <a:cs typeface="Georgia"/>
              </a:rPr>
              <a:t>to the hospitals and Aged </a:t>
            </a:r>
            <a:r>
              <a:rPr sz="1600" spc="-10" dirty="0">
                <a:latin typeface="Georgia"/>
                <a:cs typeface="Georgia"/>
              </a:rPr>
              <a:t>Care </a:t>
            </a:r>
            <a:r>
              <a:rPr sz="1600" spc="-5" dirty="0">
                <a:latin typeface="Georgia"/>
                <a:cs typeface="Georgia"/>
              </a:rPr>
              <a:t>facilities to </a:t>
            </a:r>
            <a:r>
              <a:rPr sz="1600" spc="-10" dirty="0">
                <a:latin typeface="Georgia"/>
                <a:cs typeface="Georgia"/>
              </a:rPr>
              <a:t>provide Christian  </a:t>
            </a:r>
            <a:r>
              <a:rPr sz="1600" spc="-5" dirty="0">
                <a:latin typeface="Georgia"/>
                <a:cs typeface="Georgia"/>
              </a:rPr>
              <a:t>hope, comfort, a listening </a:t>
            </a:r>
            <a:r>
              <a:rPr sz="1600" spc="-10" dirty="0">
                <a:latin typeface="Georgia"/>
                <a:cs typeface="Georgia"/>
              </a:rPr>
              <a:t>presence </a:t>
            </a:r>
            <a:r>
              <a:rPr sz="1600" spc="-5" dirty="0">
                <a:latin typeface="Georgia"/>
                <a:cs typeface="Georgia"/>
              </a:rPr>
              <a:t>and </a:t>
            </a:r>
            <a:r>
              <a:rPr sz="1600" spc="-10" dirty="0">
                <a:latin typeface="Georgia"/>
                <a:cs typeface="Georgia"/>
              </a:rPr>
              <a:t>Christian </a:t>
            </a:r>
            <a:r>
              <a:rPr sz="1600" spc="-5" dirty="0">
                <a:latin typeface="Georgia"/>
                <a:cs typeface="Georgia"/>
              </a:rPr>
              <a:t>ritual </a:t>
            </a:r>
            <a:r>
              <a:rPr sz="1600" spc="-10" dirty="0">
                <a:latin typeface="Georgia"/>
                <a:cs typeface="Georgia"/>
              </a:rPr>
              <a:t>where  </a:t>
            </a:r>
            <a:r>
              <a:rPr sz="1600" spc="-5" dirty="0">
                <a:latin typeface="Georgia"/>
                <a:cs typeface="Georgia"/>
              </a:rPr>
              <a:t>appropriate to patients, families and</a:t>
            </a:r>
            <a:r>
              <a:rPr sz="1600" spc="140" dirty="0">
                <a:latin typeface="Georgia"/>
                <a:cs typeface="Georgia"/>
              </a:rPr>
              <a:t> </a:t>
            </a:r>
            <a:r>
              <a:rPr sz="1600" spc="-5" dirty="0">
                <a:latin typeface="Georgia"/>
                <a:cs typeface="Georgia"/>
              </a:rPr>
              <a:t>staff;</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10" dirty="0">
                <a:latin typeface="Georgia"/>
                <a:cs typeface="Georgia"/>
              </a:rPr>
              <a:t>The </a:t>
            </a:r>
            <a:r>
              <a:rPr sz="1600" spc="-5" dirty="0">
                <a:latin typeface="Georgia"/>
                <a:cs typeface="Georgia"/>
              </a:rPr>
              <a:t>funding </a:t>
            </a:r>
            <a:r>
              <a:rPr sz="1600" spc="-10" dirty="0">
                <a:latin typeface="Georgia"/>
                <a:cs typeface="Georgia"/>
              </a:rPr>
              <a:t>provided by </a:t>
            </a:r>
            <a:r>
              <a:rPr sz="1600" spc="-5" dirty="0">
                <a:latin typeface="Georgia"/>
                <a:cs typeface="Georgia"/>
              </a:rPr>
              <a:t>Bencourt to </a:t>
            </a:r>
            <a:r>
              <a:rPr sz="1600" spc="-10" dirty="0">
                <a:latin typeface="Georgia"/>
                <a:cs typeface="Georgia"/>
              </a:rPr>
              <a:t>enable </a:t>
            </a:r>
            <a:r>
              <a:rPr sz="1600" spc="-5" dirty="0">
                <a:latin typeface="Georgia"/>
                <a:cs typeface="Georgia"/>
              </a:rPr>
              <a:t>this</a:t>
            </a:r>
            <a:r>
              <a:rPr sz="1600" spc="245" dirty="0">
                <a:latin typeface="Georgia"/>
                <a:cs typeface="Georgia"/>
              </a:rPr>
              <a:t> </a:t>
            </a:r>
            <a:r>
              <a:rPr sz="1600" spc="-10" dirty="0">
                <a:latin typeface="Georgia"/>
                <a:cs typeface="Georgia"/>
              </a:rPr>
              <a:t>ministry;</a:t>
            </a:r>
            <a:endParaRPr sz="1600" dirty="0">
              <a:latin typeface="Georgia"/>
              <a:cs typeface="Georgia"/>
            </a:endParaRPr>
          </a:p>
          <a:p>
            <a:pPr marL="469265" marR="208279" indent="-457200">
              <a:lnSpc>
                <a:spcPts val="1730"/>
              </a:lnSpc>
              <a:spcBef>
                <a:spcPts val="815"/>
              </a:spcBef>
              <a:buAutoNum type="arabicPeriod"/>
              <a:tabLst>
                <a:tab pos="469900" algn="l"/>
                <a:tab pos="470534" algn="l"/>
              </a:tabLst>
            </a:pPr>
            <a:r>
              <a:rPr sz="1600" spc="-10" dirty="0">
                <a:latin typeface="Georgia"/>
                <a:cs typeface="Georgia"/>
              </a:rPr>
              <a:t>The </a:t>
            </a:r>
            <a:r>
              <a:rPr sz="1600" spc="-5" dirty="0">
                <a:latin typeface="Georgia"/>
                <a:cs typeface="Georgia"/>
              </a:rPr>
              <a:t>support of Bishop Matt on </a:t>
            </a:r>
            <a:r>
              <a:rPr sz="1600" spc="-10" dirty="0">
                <a:latin typeface="Georgia"/>
                <a:cs typeface="Georgia"/>
              </a:rPr>
              <a:t>behalf </a:t>
            </a:r>
            <a:r>
              <a:rPr sz="1600" spc="-5" dirty="0">
                <a:latin typeface="Georgia"/>
                <a:cs typeface="Georgia"/>
              </a:rPr>
              <a:t>of the </a:t>
            </a:r>
            <a:r>
              <a:rPr sz="1600" spc="-10" dirty="0">
                <a:latin typeface="Georgia"/>
                <a:cs typeface="Georgia"/>
              </a:rPr>
              <a:t>diocese </a:t>
            </a:r>
            <a:r>
              <a:rPr sz="1600" spc="-5" dirty="0">
                <a:latin typeface="Georgia"/>
                <a:cs typeface="Georgia"/>
              </a:rPr>
              <a:t>and </a:t>
            </a:r>
            <a:r>
              <a:rPr sz="1600" spc="-10" dirty="0">
                <a:latin typeface="Georgia"/>
                <a:cs typeface="Georgia"/>
              </a:rPr>
              <a:t>Karen </a:t>
            </a:r>
            <a:r>
              <a:rPr sz="1600" spc="-5" dirty="0">
                <a:latin typeface="Georgia"/>
                <a:cs typeface="Georgia"/>
              </a:rPr>
              <a:t>Lunney,  the Manager of Pastoral </a:t>
            </a:r>
            <a:r>
              <a:rPr sz="1600" spc="-10" dirty="0">
                <a:latin typeface="Georgia"/>
                <a:cs typeface="Georgia"/>
              </a:rPr>
              <a:t>Care services </a:t>
            </a:r>
            <a:r>
              <a:rPr sz="1600" spc="-5" dirty="0">
                <a:latin typeface="Georgia"/>
                <a:cs typeface="Georgia"/>
              </a:rPr>
              <a:t>and </a:t>
            </a:r>
            <a:r>
              <a:rPr sz="1600" spc="-10" dirty="0">
                <a:latin typeface="Georgia"/>
                <a:cs typeface="Georgia"/>
              </a:rPr>
              <a:t>her</a:t>
            </a:r>
            <a:r>
              <a:rPr sz="1600" spc="200" dirty="0">
                <a:latin typeface="Georgia"/>
                <a:cs typeface="Georgia"/>
              </a:rPr>
              <a:t> </a:t>
            </a:r>
            <a:r>
              <a:rPr sz="1600" spc="-5" dirty="0">
                <a:latin typeface="Georgia"/>
                <a:cs typeface="Georgia"/>
              </a:rPr>
              <a:t>team.</a:t>
            </a:r>
            <a:endParaRPr sz="1600" dirty="0">
              <a:latin typeface="Georgia"/>
              <a:cs typeface="Georgia"/>
            </a:endParaRPr>
          </a:p>
          <a:p>
            <a:pPr>
              <a:lnSpc>
                <a:spcPct val="100000"/>
              </a:lnSpc>
              <a:spcBef>
                <a:spcPts val="40"/>
              </a:spcBef>
            </a:pPr>
            <a:endParaRPr sz="2150" dirty="0">
              <a:latin typeface="Georgia"/>
              <a:cs typeface="Georgia"/>
            </a:endParaRPr>
          </a:p>
          <a:p>
            <a:pPr marL="12700">
              <a:lnSpc>
                <a:spcPct val="100000"/>
              </a:lnSpc>
              <a:spcBef>
                <a:spcPts val="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gn="just">
              <a:lnSpc>
                <a:spcPct val="100000"/>
              </a:lnSpc>
              <a:spcBef>
                <a:spcPts val="400"/>
              </a:spcBef>
              <a:buAutoNum type="arabicPeriod"/>
              <a:tabLst>
                <a:tab pos="470534" algn="l"/>
              </a:tabLst>
            </a:pPr>
            <a:r>
              <a:rPr sz="1600" spc="-5" dirty="0">
                <a:latin typeface="Georgia"/>
                <a:cs typeface="Georgia"/>
              </a:rPr>
              <a:t>For continuing opportunities to </a:t>
            </a:r>
            <a:r>
              <a:rPr sz="1600" spc="-10" dirty="0">
                <a:latin typeface="Georgia"/>
                <a:cs typeface="Georgia"/>
              </a:rPr>
              <a:t>bless </a:t>
            </a:r>
            <a:r>
              <a:rPr sz="1600" spc="-5" dirty="0">
                <a:latin typeface="Georgia"/>
                <a:cs typeface="Georgia"/>
              </a:rPr>
              <a:t>&amp; </a:t>
            </a:r>
            <a:r>
              <a:rPr sz="1600" spc="-10" dirty="0">
                <a:latin typeface="Georgia"/>
                <a:cs typeface="Georgia"/>
              </a:rPr>
              <a:t>share </a:t>
            </a:r>
            <a:r>
              <a:rPr sz="1600" spc="-5" dirty="0">
                <a:latin typeface="Georgia"/>
                <a:cs typeface="Georgia"/>
              </a:rPr>
              <a:t>the</a:t>
            </a:r>
            <a:r>
              <a:rPr sz="1600" spc="155" dirty="0">
                <a:latin typeface="Georgia"/>
                <a:cs typeface="Georgia"/>
              </a:rPr>
              <a:t> </a:t>
            </a:r>
            <a:r>
              <a:rPr sz="1600" spc="-10" dirty="0">
                <a:latin typeface="Georgia"/>
                <a:cs typeface="Georgia"/>
              </a:rPr>
              <a:t>Gospel;</a:t>
            </a:r>
            <a:endParaRPr sz="1600" dirty="0">
              <a:latin typeface="Georgia"/>
              <a:cs typeface="Georgia"/>
            </a:endParaRPr>
          </a:p>
          <a:p>
            <a:pPr marL="469900" marR="209550" indent="-457834" algn="just">
              <a:lnSpc>
                <a:spcPts val="1730"/>
              </a:lnSpc>
              <a:spcBef>
                <a:spcPts val="830"/>
              </a:spcBef>
              <a:buAutoNum type="arabicPeriod"/>
              <a:tabLst>
                <a:tab pos="470534" algn="l"/>
              </a:tabLst>
            </a:pPr>
            <a:r>
              <a:rPr sz="1600" spc="-5" dirty="0">
                <a:latin typeface="Georgia"/>
                <a:cs typeface="Georgia"/>
              </a:rPr>
              <a:t>For </a:t>
            </a:r>
            <a:r>
              <a:rPr sz="1600" spc="-10" dirty="0">
                <a:latin typeface="Georgia"/>
                <a:cs typeface="Georgia"/>
              </a:rPr>
              <a:t>wisdom </a:t>
            </a:r>
            <a:r>
              <a:rPr sz="1600" spc="-5" dirty="0">
                <a:latin typeface="Georgia"/>
                <a:cs typeface="Georgia"/>
              </a:rPr>
              <a:t>to </a:t>
            </a:r>
            <a:r>
              <a:rPr sz="1600" spc="-10" dirty="0">
                <a:latin typeface="Georgia"/>
                <a:cs typeface="Georgia"/>
              </a:rPr>
              <a:t>discern people’s </a:t>
            </a:r>
            <a:r>
              <a:rPr sz="1600" spc="-5" dirty="0">
                <a:latin typeface="Georgia"/>
                <a:cs typeface="Georgia"/>
              </a:rPr>
              <a:t>needs and the appropriate </a:t>
            </a:r>
            <a:r>
              <a:rPr sz="1600" spc="-10" dirty="0">
                <a:latin typeface="Georgia"/>
                <a:cs typeface="Georgia"/>
              </a:rPr>
              <a:t>response </a:t>
            </a:r>
            <a:r>
              <a:rPr sz="1600" spc="-5" dirty="0">
                <a:latin typeface="Georgia"/>
                <a:cs typeface="Georgia"/>
              </a:rPr>
              <a:t>For  the </a:t>
            </a:r>
            <a:r>
              <a:rPr sz="1600" spc="-10" dirty="0">
                <a:latin typeface="Georgia"/>
                <a:cs typeface="Georgia"/>
              </a:rPr>
              <a:t>physical, </a:t>
            </a:r>
            <a:r>
              <a:rPr sz="1600" spc="-5" dirty="0">
                <a:latin typeface="Georgia"/>
                <a:cs typeface="Georgia"/>
              </a:rPr>
              <a:t>spiritual and emotional strength and health for the</a:t>
            </a:r>
            <a:r>
              <a:rPr sz="1600" spc="295" dirty="0">
                <a:latin typeface="Georgia"/>
                <a:cs typeface="Georgia"/>
              </a:rPr>
              <a:t> </a:t>
            </a:r>
            <a:r>
              <a:rPr sz="1600" spc="-5" dirty="0">
                <a:latin typeface="Georgia"/>
                <a:cs typeface="Georgia"/>
              </a:rPr>
              <a:t>task;</a:t>
            </a:r>
            <a:endParaRPr sz="1600" dirty="0">
              <a:latin typeface="Georgia"/>
              <a:cs typeface="Georgia"/>
            </a:endParaRPr>
          </a:p>
          <a:p>
            <a:pPr marL="469900" marR="5080" indent="-457834" algn="just">
              <a:lnSpc>
                <a:spcPts val="1730"/>
              </a:lnSpc>
              <a:spcBef>
                <a:spcPts val="785"/>
              </a:spcBef>
              <a:buAutoNum type="arabicPeriod"/>
              <a:tabLst>
                <a:tab pos="470534" algn="l"/>
              </a:tabLst>
            </a:pPr>
            <a:r>
              <a:rPr sz="1600" spc="-5" dirty="0">
                <a:latin typeface="Georgia"/>
                <a:cs typeface="Georgia"/>
              </a:rPr>
              <a:t>For the continuing good collegiality and mutual </a:t>
            </a:r>
            <a:r>
              <a:rPr sz="1600" spc="-10" dirty="0">
                <a:latin typeface="Georgia"/>
                <a:cs typeface="Georgia"/>
              </a:rPr>
              <a:t>support </a:t>
            </a:r>
            <a:r>
              <a:rPr sz="1600" spc="-5" dirty="0">
                <a:latin typeface="Georgia"/>
                <a:cs typeface="Georgia"/>
              </a:rPr>
              <a:t>of the multi-faith  </a:t>
            </a:r>
            <a:r>
              <a:rPr sz="1600" spc="-10" dirty="0">
                <a:latin typeface="Georgia"/>
                <a:cs typeface="Georgia"/>
              </a:rPr>
              <a:t>pastoral care </a:t>
            </a:r>
            <a:r>
              <a:rPr sz="1600" spc="-5" dirty="0">
                <a:latin typeface="Georgia"/>
                <a:cs typeface="Georgia"/>
              </a:rPr>
              <a:t>team, for on-going </a:t>
            </a:r>
            <a:r>
              <a:rPr sz="1600" spc="-10" dirty="0">
                <a:latin typeface="Georgia"/>
                <a:cs typeface="Georgia"/>
              </a:rPr>
              <a:t>professional development </a:t>
            </a:r>
            <a:r>
              <a:rPr sz="1600" spc="-5" dirty="0">
                <a:latin typeface="Georgia"/>
                <a:cs typeface="Georgia"/>
              </a:rPr>
              <a:t>and </a:t>
            </a:r>
            <a:r>
              <a:rPr sz="1600" spc="-10" dirty="0">
                <a:latin typeface="Georgia"/>
                <a:cs typeface="Georgia"/>
              </a:rPr>
              <a:t>support </a:t>
            </a:r>
            <a:r>
              <a:rPr sz="1600" spc="-5" dirty="0">
                <a:latin typeface="Georgia"/>
                <a:cs typeface="Georgia"/>
              </a:rPr>
              <a:t>of  the hospital</a:t>
            </a:r>
            <a:r>
              <a:rPr sz="1600" spc="45" dirty="0">
                <a:latin typeface="Georgia"/>
                <a:cs typeface="Georgia"/>
              </a:rPr>
              <a:t> </a:t>
            </a:r>
            <a:r>
              <a:rPr sz="1600" spc="-5" dirty="0">
                <a:latin typeface="Georgia"/>
                <a:cs typeface="Georgia"/>
              </a:rPr>
              <a:t>executive.</a:t>
            </a:r>
            <a:endParaRPr sz="1600" dirty="0">
              <a:latin typeface="Georgia"/>
              <a:cs typeface="Georgia"/>
            </a:endParaRPr>
          </a:p>
          <a:p>
            <a:pPr>
              <a:lnSpc>
                <a:spcPct val="100000"/>
              </a:lnSpc>
              <a:spcBef>
                <a:spcPts val="10"/>
              </a:spcBef>
            </a:pPr>
            <a:endParaRPr sz="2500" dirty="0">
              <a:latin typeface="Georgia"/>
              <a:cs typeface="Georgia"/>
            </a:endParaRPr>
          </a:p>
          <a:p>
            <a:pPr marL="4693285">
              <a:lnSpc>
                <a:spcPct val="100000"/>
              </a:lnSpc>
              <a:spcBef>
                <a:spcPts val="5"/>
              </a:spcBef>
            </a:pPr>
            <a:r>
              <a:rPr sz="1800" spc="-10" dirty="0">
                <a:solidFill>
                  <a:srgbClr val="EC7C30"/>
                </a:solidFill>
                <a:latin typeface="Century Gothic"/>
                <a:cs typeface="Century Gothic"/>
              </a:rPr>
              <a:t>Contact</a:t>
            </a:r>
            <a:endParaRPr sz="1800" dirty="0">
              <a:latin typeface="Century Gothic"/>
              <a:cs typeface="Century Gothic"/>
            </a:endParaRPr>
          </a:p>
          <a:p>
            <a:pPr marL="3296920" marR="600710">
              <a:lnSpc>
                <a:spcPts val="1730"/>
              </a:lnSpc>
              <a:spcBef>
                <a:spcPts val="840"/>
              </a:spcBef>
            </a:pPr>
            <a:r>
              <a:rPr sz="1600" spc="-10" dirty="0">
                <a:latin typeface="Georgia"/>
                <a:cs typeface="Georgia"/>
              </a:rPr>
              <a:t>Rev’d Terry Templer</a:t>
            </a:r>
            <a:r>
              <a:rPr lang="en-US" sz="1600" spc="-10" dirty="0">
                <a:latin typeface="Georgia"/>
                <a:cs typeface="Georgia"/>
              </a:rPr>
              <a:t>-</a:t>
            </a:r>
            <a:r>
              <a:rPr sz="1600" spc="-5" dirty="0">
                <a:latin typeface="Georgia"/>
                <a:cs typeface="Georgia"/>
              </a:rPr>
              <a:t>0408 105 091 </a:t>
            </a:r>
            <a:r>
              <a:rPr sz="1600" spc="-5" dirty="0">
                <a:latin typeface="Georgia"/>
                <a:cs typeface="Georgia"/>
                <a:hlinkClick r:id="rId4"/>
              </a:rPr>
              <a:t> terrytempler@gmail.com</a:t>
            </a:r>
            <a:endParaRPr sz="1600" dirty="0">
              <a:latin typeface="Georgia"/>
              <a:cs typeface="Georgia"/>
            </a:endParaRPr>
          </a:p>
          <a:p>
            <a:pPr>
              <a:lnSpc>
                <a:spcPct val="100000"/>
              </a:lnSpc>
            </a:pPr>
            <a:endParaRPr sz="1800" dirty="0">
              <a:latin typeface="Georgia"/>
              <a:cs typeface="Georgia"/>
            </a:endParaRPr>
          </a:p>
          <a:p>
            <a:pPr marL="3296920" marR="333375">
              <a:lnSpc>
                <a:spcPts val="1730"/>
              </a:lnSpc>
              <a:spcBef>
                <a:spcPts val="1275"/>
              </a:spcBef>
            </a:pPr>
            <a:r>
              <a:rPr sz="1600" spc="-10" dirty="0">
                <a:latin typeface="Georgia"/>
                <a:cs typeface="Georgia"/>
              </a:rPr>
              <a:t>Karen </a:t>
            </a:r>
            <a:r>
              <a:rPr sz="1600" spc="-5" dirty="0">
                <a:latin typeface="Georgia"/>
                <a:cs typeface="Georgia"/>
              </a:rPr>
              <a:t>Lunney (Manager Pastoral </a:t>
            </a:r>
            <a:r>
              <a:rPr sz="1600" spc="-10" dirty="0">
                <a:latin typeface="Georgia"/>
                <a:cs typeface="Georgia"/>
              </a:rPr>
              <a:t>Care  Services)</a:t>
            </a:r>
            <a:endParaRPr sz="1600" dirty="0">
              <a:latin typeface="Georgia"/>
              <a:cs typeface="Georgia"/>
            </a:endParaRPr>
          </a:p>
          <a:p>
            <a:pPr marL="3296920">
              <a:lnSpc>
                <a:spcPct val="100000"/>
              </a:lnSpc>
              <a:spcBef>
                <a:spcPts val="580"/>
              </a:spcBef>
            </a:pPr>
            <a:r>
              <a:rPr sz="1600" spc="-5" dirty="0">
                <a:latin typeface="Georgia"/>
                <a:cs typeface="Georgia"/>
                <a:hlinkClick r:id="rId5"/>
              </a:rPr>
              <a:t>klunney@bendigohealth.org.au</a:t>
            </a:r>
            <a:endParaRPr sz="1600" dirty="0">
              <a:latin typeface="Georgia"/>
              <a:cs typeface="Georgia"/>
            </a:endParaRPr>
          </a:p>
        </p:txBody>
      </p:sp>
      <p:sp>
        <p:nvSpPr>
          <p:cNvPr id="10" name="object 10"/>
          <p:cNvSpPr txBox="1"/>
          <p:nvPr/>
        </p:nvSpPr>
        <p:spPr>
          <a:xfrm>
            <a:off x="76410" y="1842044"/>
            <a:ext cx="7124065" cy="1682750"/>
          </a:xfrm>
          <a:prstGeom prst="rect">
            <a:avLst/>
          </a:prstGeom>
        </p:spPr>
        <p:txBody>
          <a:bodyPr vert="horz" wrap="square" lIns="0" tIns="39370" rIns="0" bIns="0" rtlCol="0">
            <a:spAutoFit/>
          </a:bodyPr>
          <a:lstStyle/>
          <a:p>
            <a:pPr marL="260985" marR="5080" indent="-248920">
              <a:lnSpc>
                <a:spcPts val="1730"/>
              </a:lnSpc>
              <a:spcBef>
                <a:spcPts val="310"/>
              </a:spcBef>
            </a:pPr>
            <a:r>
              <a:rPr sz="1600" spc="-5" dirty="0">
                <a:solidFill>
                  <a:srgbClr val="2E5496"/>
                </a:solidFill>
                <a:latin typeface="Century Gothic"/>
                <a:cs typeface="Century Gothic"/>
              </a:rPr>
              <a:t>“I am </a:t>
            </a:r>
            <a:r>
              <a:rPr sz="1600" dirty="0">
                <a:solidFill>
                  <a:srgbClr val="2E5496"/>
                </a:solidFill>
                <a:latin typeface="Century Gothic"/>
                <a:cs typeface="Century Gothic"/>
              </a:rPr>
              <a:t>leaving </a:t>
            </a:r>
            <a:r>
              <a:rPr sz="1600" spc="-5" dirty="0">
                <a:solidFill>
                  <a:srgbClr val="2E5496"/>
                </a:solidFill>
                <a:latin typeface="Century Gothic"/>
                <a:cs typeface="Century Gothic"/>
              </a:rPr>
              <a:t>you </a:t>
            </a:r>
            <a:r>
              <a:rPr sz="1600" spc="-15" dirty="0">
                <a:solidFill>
                  <a:srgbClr val="2E5496"/>
                </a:solidFill>
                <a:latin typeface="Century Gothic"/>
                <a:cs typeface="Century Gothic"/>
              </a:rPr>
              <a:t>with </a:t>
            </a:r>
            <a:r>
              <a:rPr sz="1600" spc="-5" dirty="0">
                <a:solidFill>
                  <a:srgbClr val="2E5496"/>
                </a:solidFill>
                <a:latin typeface="Century Gothic"/>
                <a:cs typeface="Century Gothic"/>
              </a:rPr>
              <a:t>a </a:t>
            </a:r>
            <a:r>
              <a:rPr sz="1600" spc="-10" dirty="0">
                <a:solidFill>
                  <a:srgbClr val="2E5496"/>
                </a:solidFill>
                <a:latin typeface="Century Gothic"/>
                <a:cs typeface="Century Gothic"/>
              </a:rPr>
              <a:t>gift—peace </a:t>
            </a:r>
            <a:r>
              <a:rPr sz="1600" spc="-5" dirty="0">
                <a:solidFill>
                  <a:srgbClr val="2E5496"/>
                </a:solidFill>
                <a:latin typeface="Century Gothic"/>
                <a:cs typeface="Century Gothic"/>
              </a:rPr>
              <a:t>of mind and </a:t>
            </a:r>
            <a:r>
              <a:rPr sz="1600" spc="-10" dirty="0">
                <a:solidFill>
                  <a:srgbClr val="2E5496"/>
                </a:solidFill>
                <a:latin typeface="Century Gothic"/>
                <a:cs typeface="Century Gothic"/>
              </a:rPr>
              <a:t>heart. </a:t>
            </a:r>
            <a:r>
              <a:rPr sz="1600" dirty="0">
                <a:solidFill>
                  <a:srgbClr val="2E5496"/>
                </a:solidFill>
                <a:latin typeface="Century Gothic"/>
                <a:cs typeface="Century Gothic"/>
              </a:rPr>
              <a:t>And </a:t>
            </a:r>
            <a:r>
              <a:rPr sz="1600" spc="-10" dirty="0">
                <a:solidFill>
                  <a:srgbClr val="2E5496"/>
                </a:solidFill>
                <a:latin typeface="Century Gothic"/>
                <a:cs typeface="Century Gothic"/>
              </a:rPr>
              <a:t>the peace  </a:t>
            </a:r>
            <a:r>
              <a:rPr sz="1600" spc="-5" dirty="0">
                <a:solidFill>
                  <a:srgbClr val="2E5496"/>
                </a:solidFill>
                <a:latin typeface="Century Gothic"/>
                <a:cs typeface="Century Gothic"/>
              </a:rPr>
              <a:t>I </a:t>
            </a:r>
            <a:r>
              <a:rPr sz="1600" dirty="0">
                <a:solidFill>
                  <a:srgbClr val="2E5496"/>
                </a:solidFill>
                <a:latin typeface="Century Gothic"/>
                <a:cs typeface="Century Gothic"/>
              </a:rPr>
              <a:t>give </a:t>
            </a:r>
            <a:r>
              <a:rPr sz="1600" spc="-5" dirty="0">
                <a:solidFill>
                  <a:srgbClr val="2E5496"/>
                </a:solidFill>
                <a:latin typeface="Century Gothic"/>
                <a:cs typeface="Century Gothic"/>
              </a:rPr>
              <a:t>is a gift </a:t>
            </a:r>
            <a:r>
              <a:rPr sz="1600" spc="-10" dirty="0">
                <a:solidFill>
                  <a:srgbClr val="2E5496"/>
                </a:solidFill>
                <a:latin typeface="Century Gothic"/>
                <a:cs typeface="Century Gothic"/>
              </a:rPr>
              <a:t>the world cannot </a:t>
            </a:r>
            <a:r>
              <a:rPr sz="1600" spc="-5" dirty="0">
                <a:solidFill>
                  <a:srgbClr val="2E5496"/>
                </a:solidFill>
                <a:latin typeface="Century Gothic"/>
                <a:cs typeface="Century Gothic"/>
              </a:rPr>
              <a:t>give. So </a:t>
            </a:r>
            <a:r>
              <a:rPr sz="1600" spc="-10" dirty="0">
                <a:solidFill>
                  <a:srgbClr val="2E5496"/>
                </a:solidFill>
                <a:latin typeface="Century Gothic"/>
                <a:cs typeface="Century Gothic"/>
              </a:rPr>
              <a:t>don’t </a:t>
            </a:r>
            <a:r>
              <a:rPr sz="1600" spc="-5" dirty="0">
                <a:solidFill>
                  <a:srgbClr val="2E5496"/>
                </a:solidFill>
                <a:latin typeface="Century Gothic"/>
                <a:cs typeface="Century Gothic"/>
              </a:rPr>
              <a:t>be troubled or afraid.”</a:t>
            </a:r>
            <a:r>
              <a:rPr sz="1600" spc="110" dirty="0">
                <a:solidFill>
                  <a:srgbClr val="2E5496"/>
                </a:solidFill>
                <a:latin typeface="Century Gothic"/>
                <a:cs typeface="Century Gothic"/>
              </a:rPr>
              <a:t> </a:t>
            </a:r>
            <a:r>
              <a:rPr sz="1600" spc="-5" dirty="0">
                <a:solidFill>
                  <a:srgbClr val="2E5496"/>
                </a:solidFill>
                <a:latin typeface="Century Gothic"/>
                <a:cs typeface="Century Gothic"/>
              </a:rPr>
              <a:t>–</a:t>
            </a:r>
            <a:endParaRPr sz="1600" dirty="0">
              <a:latin typeface="Century Gothic"/>
              <a:cs typeface="Century Gothic"/>
            </a:endParaRPr>
          </a:p>
          <a:p>
            <a:pPr marL="283210" marR="340360">
              <a:lnSpc>
                <a:spcPct val="123000"/>
              </a:lnSpc>
              <a:spcBef>
                <a:spcPts val="600"/>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Terry Templer, 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Bertram Mather, </a:t>
            </a:r>
            <a:r>
              <a:rPr sz="2000" b="1" dirty="0">
                <a:solidFill>
                  <a:srgbClr val="13233B"/>
                </a:solidFill>
                <a:latin typeface="Century Gothic"/>
                <a:cs typeface="Century Gothic"/>
              </a:rPr>
              <a:t>&amp;  </a:t>
            </a: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Peter</a:t>
            </a:r>
            <a:r>
              <a:rPr sz="2000" b="1" spc="-45" dirty="0">
                <a:solidFill>
                  <a:srgbClr val="13233B"/>
                </a:solidFill>
                <a:latin typeface="Century Gothic"/>
                <a:cs typeface="Century Gothic"/>
              </a:rPr>
              <a:t> </a:t>
            </a:r>
            <a:r>
              <a:rPr sz="2000" b="1" dirty="0">
                <a:solidFill>
                  <a:srgbClr val="13233B"/>
                </a:solidFill>
                <a:latin typeface="Century Gothic"/>
                <a:cs typeface="Century Gothic"/>
              </a:rPr>
              <a:t>Dyke</a:t>
            </a:r>
            <a:endParaRPr sz="2000" dirty="0">
              <a:latin typeface="Century Gothic"/>
              <a:cs typeface="Century Gothic"/>
            </a:endParaRPr>
          </a:p>
          <a:p>
            <a:pPr marL="283210">
              <a:lnSpc>
                <a:spcPct val="100000"/>
              </a:lnSpc>
              <a:spcBef>
                <a:spcPts val="715"/>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p:txBody>
      </p:sp>
      <p:sp>
        <p:nvSpPr>
          <p:cNvPr id="11" name="object 11"/>
          <p:cNvSpPr txBox="1"/>
          <p:nvPr/>
        </p:nvSpPr>
        <p:spPr>
          <a:xfrm>
            <a:off x="6132846" y="2281074"/>
            <a:ext cx="106616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2E5496"/>
                </a:solidFill>
                <a:latin typeface="Century Gothic"/>
                <a:cs typeface="Century Gothic"/>
              </a:rPr>
              <a:t>John</a:t>
            </a:r>
            <a:r>
              <a:rPr sz="1600" spc="-55" dirty="0">
                <a:solidFill>
                  <a:srgbClr val="2E5496"/>
                </a:solidFill>
                <a:latin typeface="Century Gothic"/>
                <a:cs typeface="Century Gothic"/>
              </a:rPr>
              <a:t> </a:t>
            </a:r>
            <a:r>
              <a:rPr sz="1600" spc="-5" dirty="0">
                <a:solidFill>
                  <a:srgbClr val="2E5496"/>
                </a:solidFill>
                <a:latin typeface="Century Gothic"/>
                <a:cs typeface="Century Gothic"/>
              </a:rPr>
              <a:t>14:27</a:t>
            </a:r>
            <a:endParaRPr sz="1600">
              <a:latin typeface="Century Gothic"/>
              <a:cs typeface="Century Gothic"/>
            </a:endParaRPr>
          </a:p>
        </p:txBody>
      </p:sp>
      <p:sp>
        <p:nvSpPr>
          <p:cNvPr id="12" name="object 12"/>
          <p:cNvSpPr txBox="1"/>
          <p:nvPr/>
        </p:nvSpPr>
        <p:spPr>
          <a:xfrm>
            <a:off x="5357971" y="1431949"/>
            <a:ext cx="217106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Calibri"/>
                <a:cs typeface="Calibri"/>
              </a:rPr>
              <a:t>Image:</a:t>
            </a:r>
            <a:r>
              <a:rPr sz="1200" spc="-55" dirty="0">
                <a:solidFill>
                  <a:srgbClr val="FFFFFF"/>
                </a:solidFill>
                <a:latin typeface="Calibri"/>
                <a:cs typeface="Calibri"/>
              </a:rPr>
              <a:t> </a:t>
            </a:r>
            <a:r>
              <a:rPr sz="1200" spc="-5" dirty="0">
                <a:solidFill>
                  <a:srgbClr val="FFFFFF"/>
                </a:solidFill>
                <a:latin typeface="Calibri"/>
                <a:cs typeface="Calibri"/>
                <a:hlinkClick r:id="rId6"/>
              </a:rPr>
              <a:t>www.bendigohealth.org.au</a:t>
            </a:r>
            <a:endParaRPr sz="1200">
              <a:latin typeface="Calibri"/>
              <a:cs typeface="Calibri"/>
            </a:endParaRPr>
          </a:p>
        </p:txBody>
      </p:sp>
      <p:pic>
        <p:nvPicPr>
          <p:cNvPr id="4" name="Picture Placeholder 13" descr="A group of people posing for a photo&#10;&#10;Description automatically generated">
            <a:extLst>
              <a:ext uri="{FF2B5EF4-FFF2-40B4-BE49-F238E27FC236}">
                <a16:creationId xmlns:a16="http://schemas.microsoft.com/office/drawing/2014/main" id="{B1A90B96-E812-FF18-1B93-8F8B32327060}"/>
              </a:ext>
            </a:extLst>
          </p:cNvPr>
          <p:cNvPicPr>
            <a:picLocks noChangeAspect="1"/>
          </p:cNvPicPr>
          <p:nvPr/>
        </p:nvPicPr>
        <p:blipFill rotWithShape="1">
          <a:blip r:embed="rId7">
            <a:extLst>
              <a:ext uri="{28A0092B-C50C-407E-A947-70E740481C1C}">
                <a14:useLocalDpi xmlns:a14="http://schemas.microsoft.com/office/drawing/2010/main"/>
              </a:ext>
            </a:extLst>
          </a:blip>
          <a:srcRect t="4416" b="4416"/>
          <a:stretch/>
        </p:blipFill>
        <p:spPr>
          <a:xfrm>
            <a:off x="0" y="7687179"/>
            <a:ext cx="3438546" cy="20799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Bunbury</a:t>
            </a:r>
            <a:endParaRPr sz="1400">
              <a:latin typeface="Century Gothic"/>
              <a:cs typeface="Century Gothic"/>
            </a:endParaRPr>
          </a:p>
        </p:txBody>
      </p:sp>
      <p:sp>
        <p:nvSpPr>
          <p:cNvPr id="3" name="object 3"/>
          <p:cNvSpPr/>
          <p:nvPr/>
        </p:nvSpPr>
        <p:spPr>
          <a:xfrm>
            <a:off x="0" y="0"/>
            <a:ext cx="7559039"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3"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17</a:t>
            </a:r>
            <a:endParaRPr sz="2300">
              <a:latin typeface="Century Gothic"/>
              <a:cs typeface="Century Gothic"/>
            </a:endParaRPr>
          </a:p>
        </p:txBody>
      </p:sp>
      <p:sp>
        <p:nvSpPr>
          <p:cNvPr id="7" name="object 7"/>
          <p:cNvSpPr/>
          <p:nvPr/>
        </p:nvSpPr>
        <p:spPr>
          <a:xfrm>
            <a:off x="4212335" y="592835"/>
            <a:ext cx="3212591"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377871" y="664495"/>
            <a:ext cx="283337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80" dirty="0">
                <a:solidFill>
                  <a:srgbClr val="FFFFFF"/>
                </a:solidFill>
                <a:latin typeface="Century Gothic"/>
                <a:cs typeface="Century Gothic"/>
              </a:rPr>
              <a:t> </a:t>
            </a:r>
            <a:r>
              <a:rPr sz="2300" spc="5" dirty="0">
                <a:solidFill>
                  <a:srgbClr val="FFFFFF"/>
                </a:solidFill>
                <a:latin typeface="Century Gothic"/>
                <a:cs typeface="Century Gothic"/>
              </a:rPr>
              <a:t>Heathcote</a:t>
            </a:r>
            <a:endParaRPr sz="2300">
              <a:latin typeface="Century Gothic"/>
              <a:cs typeface="Century Gothic"/>
            </a:endParaRPr>
          </a:p>
        </p:txBody>
      </p:sp>
      <p:sp>
        <p:nvSpPr>
          <p:cNvPr id="9" name="object 9"/>
          <p:cNvSpPr txBox="1"/>
          <p:nvPr/>
        </p:nvSpPr>
        <p:spPr>
          <a:xfrm>
            <a:off x="347223" y="1842121"/>
            <a:ext cx="6852284" cy="2617470"/>
          </a:xfrm>
          <a:prstGeom prst="rect">
            <a:avLst/>
          </a:prstGeom>
        </p:spPr>
        <p:txBody>
          <a:bodyPr vert="horz" wrap="square" lIns="0" tIns="39370" rIns="0" bIns="0" rtlCol="0">
            <a:spAutoFit/>
          </a:bodyPr>
          <a:lstStyle/>
          <a:p>
            <a:pPr marL="1849120" marR="5080" indent="-1169035">
              <a:lnSpc>
                <a:spcPts val="1730"/>
              </a:lnSpc>
              <a:spcBef>
                <a:spcPts val="310"/>
              </a:spcBef>
            </a:pPr>
            <a:r>
              <a:rPr sz="1600" spc="-5" dirty="0">
                <a:solidFill>
                  <a:srgbClr val="2E5496"/>
                </a:solidFill>
                <a:latin typeface="Century Gothic"/>
                <a:cs typeface="Century Gothic"/>
              </a:rPr>
              <a:t>“I am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light of </a:t>
            </a:r>
            <a:r>
              <a:rPr sz="1600" spc="-10" dirty="0">
                <a:solidFill>
                  <a:srgbClr val="2E5496"/>
                </a:solidFill>
                <a:latin typeface="Century Gothic"/>
                <a:cs typeface="Century Gothic"/>
              </a:rPr>
              <a:t>the world. Whoever </a:t>
            </a:r>
            <a:r>
              <a:rPr sz="1600" spc="-5" dirty="0">
                <a:solidFill>
                  <a:srgbClr val="2E5496"/>
                </a:solidFill>
                <a:latin typeface="Century Gothic"/>
                <a:cs typeface="Century Gothic"/>
              </a:rPr>
              <a:t>follows me </a:t>
            </a:r>
            <a:r>
              <a:rPr sz="1600" spc="-10" dirty="0">
                <a:solidFill>
                  <a:srgbClr val="2E5496"/>
                </a:solidFill>
                <a:latin typeface="Century Gothic"/>
                <a:cs typeface="Century Gothic"/>
              </a:rPr>
              <a:t>will not walk </a:t>
            </a:r>
            <a:r>
              <a:rPr sz="1600" spc="-5" dirty="0">
                <a:solidFill>
                  <a:srgbClr val="2E5496"/>
                </a:solidFill>
                <a:latin typeface="Century Gothic"/>
                <a:cs typeface="Century Gothic"/>
              </a:rPr>
              <a:t>in  darkness, but </a:t>
            </a:r>
            <a:r>
              <a:rPr sz="1600" spc="-10" dirty="0">
                <a:solidFill>
                  <a:srgbClr val="2E5496"/>
                </a:solidFill>
                <a:latin typeface="Century Gothic"/>
                <a:cs typeface="Century Gothic"/>
              </a:rPr>
              <a:t>will </a:t>
            </a:r>
            <a:r>
              <a:rPr sz="1600" dirty="0">
                <a:solidFill>
                  <a:srgbClr val="2E5496"/>
                </a:solidFill>
                <a:latin typeface="Century Gothic"/>
                <a:cs typeface="Century Gothic"/>
              </a:rPr>
              <a:t>have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light of life.” – </a:t>
            </a:r>
            <a:r>
              <a:rPr sz="1600" spc="-10" dirty="0">
                <a:solidFill>
                  <a:srgbClr val="2E5496"/>
                </a:solidFill>
                <a:latin typeface="Century Gothic"/>
                <a:cs typeface="Century Gothic"/>
              </a:rPr>
              <a:t>John </a:t>
            </a:r>
            <a:r>
              <a:rPr sz="1600" spc="-5" dirty="0">
                <a:solidFill>
                  <a:srgbClr val="2E5496"/>
                </a:solidFill>
                <a:latin typeface="Century Gothic"/>
                <a:cs typeface="Century Gothic"/>
              </a:rPr>
              <a:t>8:</a:t>
            </a:r>
            <a:r>
              <a:rPr sz="1600" spc="5" dirty="0">
                <a:solidFill>
                  <a:srgbClr val="2E5496"/>
                </a:solidFill>
                <a:latin typeface="Century Gothic"/>
                <a:cs typeface="Century Gothic"/>
              </a:rPr>
              <a:t> </a:t>
            </a:r>
            <a:r>
              <a:rPr sz="1600" spc="-5" dirty="0">
                <a:solidFill>
                  <a:srgbClr val="2E5496"/>
                </a:solidFill>
                <a:latin typeface="Century Gothic"/>
                <a:cs typeface="Century Gothic"/>
              </a:rPr>
              <a:t>12</a:t>
            </a:r>
            <a:endParaRPr sz="1600" dirty="0">
              <a:latin typeface="Century Gothic"/>
              <a:cs typeface="Century Gothic"/>
            </a:endParaRPr>
          </a:p>
          <a:p>
            <a:pPr>
              <a:lnSpc>
                <a:spcPct val="100000"/>
              </a:lnSpc>
              <a:spcBef>
                <a:spcPts val="55"/>
              </a:spcBef>
            </a:pPr>
            <a:endParaRPr sz="2100" dirty="0">
              <a:latin typeface="Century Gothic"/>
              <a:cs typeface="Century Gothic"/>
            </a:endParaRPr>
          </a:p>
          <a:p>
            <a:pPr marL="12700">
              <a:lnSpc>
                <a:spcPct val="100000"/>
              </a:lnSpc>
              <a:spcBef>
                <a:spcPts val="5"/>
              </a:spcBef>
            </a:pPr>
            <a:r>
              <a:rPr sz="2000" b="1" dirty="0">
                <a:solidFill>
                  <a:srgbClr val="13233B"/>
                </a:solidFill>
                <a:latin typeface="Century Gothic"/>
                <a:cs typeface="Century Gothic"/>
              </a:rPr>
              <a:t>Awaiting</a:t>
            </a:r>
            <a:r>
              <a:rPr sz="2000" b="1" spc="-30" dirty="0">
                <a:solidFill>
                  <a:srgbClr val="13233B"/>
                </a:solidFill>
                <a:latin typeface="Century Gothic"/>
                <a:cs typeface="Century Gothic"/>
              </a:rPr>
              <a:t> </a:t>
            </a:r>
            <a:r>
              <a:rPr sz="2000" b="1" spc="-5" dirty="0">
                <a:solidFill>
                  <a:srgbClr val="13233B"/>
                </a:solidFill>
                <a:latin typeface="Century Gothic"/>
                <a:cs typeface="Century Gothic"/>
              </a:rPr>
              <a:t>Appointment</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sz="1600" spc="-10" dirty="0">
                <a:latin typeface="Georgia"/>
                <a:cs typeface="Georgia"/>
              </a:rPr>
              <a:t>The fellowship </a:t>
            </a:r>
            <a:r>
              <a:rPr sz="1600" spc="-5" dirty="0">
                <a:latin typeface="Georgia"/>
                <a:cs typeface="Georgia"/>
              </a:rPr>
              <a:t>that we have with each other in the</a:t>
            </a:r>
            <a:r>
              <a:rPr sz="1600" spc="245" dirty="0">
                <a:latin typeface="Georgia"/>
                <a:cs typeface="Georgia"/>
              </a:rPr>
              <a:t> </a:t>
            </a:r>
            <a:r>
              <a:rPr sz="1600" spc="-10" dirty="0">
                <a:latin typeface="Georgia"/>
                <a:cs typeface="Georgia"/>
              </a:rPr>
              <a:t>Parish;</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Faithfulness of</a:t>
            </a:r>
            <a:r>
              <a:rPr sz="1600" spc="55" dirty="0">
                <a:latin typeface="Georgia"/>
                <a:cs typeface="Georgia"/>
              </a:rPr>
              <a:t> </a:t>
            </a:r>
            <a:r>
              <a:rPr sz="1600" spc="-10" dirty="0">
                <a:latin typeface="Georgia"/>
                <a:cs typeface="Georgia"/>
              </a:rPr>
              <a:t>parishioners;</a:t>
            </a:r>
            <a:endParaRPr sz="1600" dirty="0">
              <a:latin typeface="Georgia"/>
              <a:cs typeface="Georgia"/>
            </a:endParaRPr>
          </a:p>
          <a:p>
            <a:pPr marL="469900" indent="-457834">
              <a:lnSpc>
                <a:spcPct val="100000"/>
              </a:lnSpc>
              <a:spcBef>
                <a:spcPts val="600"/>
              </a:spcBef>
              <a:buAutoNum type="arabicPeriod"/>
              <a:tabLst>
                <a:tab pos="469900" algn="l"/>
                <a:tab pos="470534" algn="l"/>
              </a:tabLst>
            </a:pPr>
            <a:r>
              <a:rPr sz="1600" spc="-10" dirty="0">
                <a:latin typeface="Georgia"/>
                <a:cs typeface="Georgia"/>
              </a:rPr>
              <a:t>God’s provision </a:t>
            </a:r>
            <a:r>
              <a:rPr sz="1600" spc="-5" dirty="0">
                <a:latin typeface="Georgia"/>
                <a:cs typeface="Georgia"/>
              </a:rPr>
              <a:t>during difficult</a:t>
            </a:r>
            <a:r>
              <a:rPr sz="1600" spc="155" dirty="0">
                <a:latin typeface="Georgia"/>
                <a:cs typeface="Georgia"/>
              </a:rPr>
              <a:t> </a:t>
            </a:r>
            <a:r>
              <a:rPr sz="1600" spc="-10" dirty="0">
                <a:latin typeface="Georgia"/>
                <a:cs typeface="Georgia"/>
              </a:rPr>
              <a:t>seasons.</a:t>
            </a:r>
            <a:endParaRPr sz="1600" dirty="0">
              <a:latin typeface="Georgia"/>
              <a:cs typeface="Georgia"/>
            </a:endParaRPr>
          </a:p>
        </p:txBody>
      </p:sp>
      <p:sp>
        <p:nvSpPr>
          <p:cNvPr id="10" name="object 10"/>
          <p:cNvSpPr txBox="1"/>
          <p:nvPr/>
        </p:nvSpPr>
        <p:spPr>
          <a:xfrm>
            <a:off x="347226" y="5353557"/>
            <a:ext cx="7077699" cy="3000821"/>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169545" indent="-457200">
              <a:lnSpc>
                <a:spcPts val="1730"/>
              </a:lnSpc>
              <a:spcBef>
                <a:spcPts val="615"/>
              </a:spcBef>
              <a:buAutoNum type="arabicPeriod"/>
              <a:tabLst>
                <a:tab pos="469900" algn="l"/>
                <a:tab pos="470534" algn="l"/>
              </a:tabLst>
            </a:pPr>
            <a:r>
              <a:rPr sz="1600" spc="-10" dirty="0">
                <a:latin typeface="Georgia"/>
                <a:cs typeface="Georgia"/>
              </a:rPr>
              <a:t>Prayer </a:t>
            </a:r>
            <a:r>
              <a:rPr sz="1600" spc="-5" dirty="0">
                <a:latin typeface="Georgia"/>
                <a:cs typeface="Georgia"/>
              </a:rPr>
              <a:t>for our Wednesday morning </a:t>
            </a:r>
            <a:r>
              <a:rPr sz="1600" spc="-10" dirty="0">
                <a:latin typeface="Georgia"/>
                <a:cs typeface="Georgia"/>
              </a:rPr>
              <a:t>prayer </a:t>
            </a:r>
            <a:r>
              <a:rPr sz="1600" spc="-5" dirty="0">
                <a:latin typeface="Georgia"/>
                <a:cs typeface="Georgia"/>
              </a:rPr>
              <a:t>and </a:t>
            </a:r>
            <a:r>
              <a:rPr sz="1600" spc="-10" dirty="0">
                <a:latin typeface="Georgia"/>
                <a:cs typeface="Georgia"/>
              </a:rPr>
              <a:t>Tuesday </a:t>
            </a:r>
            <a:r>
              <a:rPr sz="1600" spc="-5" dirty="0">
                <a:latin typeface="Georgia"/>
                <a:cs typeface="Georgia"/>
              </a:rPr>
              <a:t>Bible study to  grow;</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5" dirty="0">
                <a:latin typeface="Georgia"/>
                <a:cs typeface="Georgia"/>
              </a:rPr>
              <a:t>We </a:t>
            </a:r>
            <a:r>
              <a:rPr sz="1600" spc="-10" dirty="0">
                <a:latin typeface="Georgia"/>
                <a:cs typeface="Georgia"/>
              </a:rPr>
              <a:t>are very small </a:t>
            </a:r>
            <a:r>
              <a:rPr sz="1600" spc="-5" dirty="0">
                <a:latin typeface="Georgia"/>
                <a:cs typeface="Georgia"/>
              </a:rPr>
              <a:t>and we </a:t>
            </a:r>
            <a:r>
              <a:rPr sz="1600" spc="-10" dirty="0">
                <a:latin typeface="Georgia"/>
                <a:cs typeface="Georgia"/>
              </a:rPr>
              <a:t>ask </a:t>
            </a:r>
            <a:r>
              <a:rPr sz="1600" spc="-5" dirty="0">
                <a:latin typeface="Georgia"/>
                <a:cs typeface="Georgia"/>
              </a:rPr>
              <a:t>to </a:t>
            </a:r>
            <a:r>
              <a:rPr sz="1600" spc="-10" dirty="0">
                <a:latin typeface="Georgia"/>
                <a:cs typeface="Georgia"/>
              </a:rPr>
              <a:t>be</a:t>
            </a:r>
            <a:r>
              <a:rPr sz="1600" spc="175" dirty="0">
                <a:latin typeface="Georgia"/>
                <a:cs typeface="Georgia"/>
              </a:rPr>
              <a:t> </a:t>
            </a:r>
            <a:r>
              <a:rPr sz="1600" spc="-10" dirty="0">
                <a:latin typeface="Georgia"/>
                <a:cs typeface="Georgia"/>
              </a:rPr>
              <a:t>strengthened;</a:t>
            </a:r>
            <a:endParaRPr sz="1600" dirty="0">
              <a:latin typeface="Georgia"/>
              <a:cs typeface="Georgia"/>
            </a:endParaRPr>
          </a:p>
          <a:p>
            <a:pPr marL="469900" marR="5080" indent="-457834">
              <a:lnSpc>
                <a:spcPts val="1730"/>
              </a:lnSpc>
              <a:spcBef>
                <a:spcPts val="815"/>
              </a:spcBef>
              <a:buAutoNum type="arabicPeriod"/>
              <a:tabLst>
                <a:tab pos="469900" algn="l"/>
                <a:tab pos="470534" algn="l"/>
              </a:tabLst>
            </a:pPr>
            <a:r>
              <a:rPr sz="1600" spc="-10" dirty="0">
                <a:latin typeface="Georgia"/>
                <a:cs typeface="Georgia"/>
              </a:rPr>
              <a:t>Pray </a:t>
            </a:r>
            <a:r>
              <a:rPr sz="1600" spc="-5" dirty="0">
                <a:latin typeface="Georgia"/>
                <a:cs typeface="Georgia"/>
              </a:rPr>
              <a:t>for Buddies Op-Shop in </a:t>
            </a:r>
            <a:r>
              <a:rPr sz="1600" spc="-10" dirty="0">
                <a:latin typeface="Georgia"/>
                <a:cs typeface="Georgia"/>
              </a:rPr>
              <a:t>seeking ways </a:t>
            </a:r>
            <a:r>
              <a:rPr sz="1600" spc="-5" dirty="0">
                <a:latin typeface="Georgia"/>
                <a:cs typeface="Georgia"/>
              </a:rPr>
              <a:t>of </a:t>
            </a:r>
            <a:r>
              <a:rPr sz="1600" spc="-10" dirty="0">
                <a:latin typeface="Georgia"/>
                <a:cs typeface="Georgia"/>
              </a:rPr>
              <a:t>becoming </a:t>
            </a:r>
            <a:r>
              <a:rPr sz="1600" spc="-5" dirty="0">
                <a:latin typeface="Georgia"/>
                <a:cs typeface="Georgia"/>
              </a:rPr>
              <a:t>a </a:t>
            </a:r>
            <a:r>
              <a:rPr sz="1600" spc="-10" dirty="0">
                <a:latin typeface="Georgia"/>
                <a:cs typeface="Georgia"/>
              </a:rPr>
              <a:t>blessing </a:t>
            </a:r>
            <a:r>
              <a:rPr sz="1600" spc="-5" dirty="0">
                <a:latin typeface="Georgia"/>
                <a:cs typeface="Georgia"/>
              </a:rPr>
              <a:t>to the  community and a </a:t>
            </a:r>
            <a:r>
              <a:rPr sz="1600" spc="-10" dirty="0">
                <a:latin typeface="Georgia"/>
                <a:cs typeface="Georgia"/>
              </a:rPr>
              <a:t>place </a:t>
            </a:r>
            <a:r>
              <a:rPr sz="1600" spc="-5" dirty="0">
                <a:latin typeface="Georgia"/>
                <a:cs typeface="Georgia"/>
              </a:rPr>
              <a:t>for </a:t>
            </a:r>
            <a:r>
              <a:rPr sz="1600" spc="-10" dirty="0">
                <a:latin typeface="Georgia"/>
                <a:cs typeface="Georgia"/>
              </a:rPr>
              <a:t>people </a:t>
            </a:r>
            <a:r>
              <a:rPr sz="1600" spc="-5" dirty="0">
                <a:latin typeface="Georgia"/>
                <a:cs typeface="Georgia"/>
              </a:rPr>
              <a:t>to hear about</a:t>
            </a:r>
            <a:r>
              <a:rPr sz="1600" spc="190" dirty="0">
                <a:latin typeface="Georgia"/>
                <a:cs typeface="Georgia"/>
              </a:rPr>
              <a:t> </a:t>
            </a:r>
            <a:r>
              <a:rPr sz="1600" spc="-10" dirty="0">
                <a:latin typeface="Georgia"/>
                <a:cs typeface="Georgia"/>
              </a:rPr>
              <a:t>Jesus;</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5" dirty="0">
                <a:latin typeface="Georgia"/>
                <a:cs typeface="Georgia"/>
              </a:rPr>
              <a:t>Unity with other </a:t>
            </a:r>
            <a:r>
              <a:rPr sz="1600" spc="-10" dirty="0">
                <a:latin typeface="Georgia"/>
                <a:cs typeface="Georgia"/>
              </a:rPr>
              <a:t>Churches </a:t>
            </a:r>
            <a:r>
              <a:rPr sz="1600" spc="-5" dirty="0">
                <a:latin typeface="Georgia"/>
                <a:cs typeface="Georgia"/>
              </a:rPr>
              <a:t>in</a:t>
            </a:r>
            <a:r>
              <a:rPr sz="1600" spc="114" dirty="0">
                <a:latin typeface="Georgia"/>
                <a:cs typeface="Georgia"/>
              </a:rPr>
              <a:t> </a:t>
            </a:r>
            <a:r>
              <a:rPr sz="1600" spc="-5" dirty="0">
                <a:latin typeface="Georgia"/>
                <a:cs typeface="Georgia"/>
              </a:rPr>
              <a:t>Heathcote.</a:t>
            </a:r>
            <a:endParaRPr sz="1600" dirty="0">
              <a:latin typeface="Georgia"/>
              <a:cs typeface="Georgia"/>
            </a:endParaRPr>
          </a:p>
          <a:p>
            <a:pPr>
              <a:lnSpc>
                <a:spcPct val="100000"/>
              </a:lnSpc>
              <a:spcBef>
                <a:spcPts val="30"/>
              </a:spcBef>
            </a:pPr>
            <a:endParaRPr sz="1800" dirty="0">
              <a:latin typeface="Georgia"/>
              <a:cs typeface="Georgia"/>
            </a:endParaRPr>
          </a:p>
          <a:p>
            <a:pPr marR="1294130" algn="r">
              <a:lnSpc>
                <a:spcPct val="100000"/>
              </a:lnSpc>
              <a:spcBef>
                <a:spcPts val="5"/>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364229">
              <a:lnSpc>
                <a:spcPct val="100000"/>
              </a:lnSpc>
              <a:spcBef>
                <a:spcPts val="1235"/>
              </a:spcBef>
            </a:pPr>
            <a:r>
              <a:rPr sz="1600" spc="-5" dirty="0">
                <a:latin typeface="Georgia"/>
                <a:cs typeface="Georgia"/>
                <a:hlinkClick r:id="rId5"/>
              </a:rPr>
              <a:t>reception@bendigoanglican.org.au</a:t>
            </a:r>
            <a:endParaRPr sz="1600" dirty="0">
              <a:latin typeface="Georgia"/>
              <a:cs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uilding in a field">
            <a:extLst>
              <a:ext uri="{FF2B5EF4-FFF2-40B4-BE49-F238E27FC236}">
                <a16:creationId xmlns:a16="http://schemas.microsoft.com/office/drawing/2014/main" id="{5E9DF162-9555-9CA8-7B9A-3098C1562049}"/>
              </a:ext>
            </a:extLst>
          </p:cNvPr>
          <p:cNvPicPr>
            <a:picLocks noChangeAspect="1"/>
          </p:cNvPicPr>
          <p:nvPr/>
        </p:nvPicPr>
        <p:blipFill rotWithShape="1">
          <a:blip r:embed="rId2">
            <a:extLst>
              <a:ext uri="{28A0092B-C50C-407E-A947-70E740481C1C}">
                <a14:useLocalDpi xmlns:a14="http://schemas.microsoft.com/office/drawing/2010/main" val="0"/>
              </a:ext>
            </a:extLst>
          </a:blip>
          <a:srcRect l="-2396" t="37132" r="2396" b="32563"/>
          <a:stretch/>
        </p:blipFill>
        <p:spPr>
          <a:xfrm>
            <a:off x="-194500" y="-49531"/>
            <a:ext cx="7751000" cy="1714907"/>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Bunbury</a:t>
            </a:r>
            <a:endParaRPr sz="1400">
              <a:latin typeface="Century Gothic"/>
              <a:cs typeface="Century Gothic"/>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lang="en-US" sz="2300" b="1" spc="5" dirty="0">
                <a:solidFill>
                  <a:srgbClr val="FFFFFF"/>
                </a:solidFill>
                <a:latin typeface="Century Gothic"/>
                <a:cs typeface="Century Gothic"/>
              </a:rPr>
              <a:t> 18</a:t>
            </a:r>
            <a:r>
              <a:rPr sz="2300" b="1" spc="-75" dirty="0">
                <a:solidFill>
                  <a:srgbClr val="FFFFFF"/>
                </a:solidFill>
                <a:latin typeface="Century Gothic"/>
                <a:cs typeface="Century Gothic"/>
              </a:rPr>
              <a:t> </a:t>
            </a:r>
            <a:endParaRPr sz="2300" dirty="0">
              <a:latin typeface="Century Gothic"/>
              <a:cs typeface="Century Gothic"/>
            </a:endParaRPr>
          </a:p>
        </p:txBody>
      </p:sp>
      <p:sp>
        <p:nvSpPr>
          <p:cNvPr id="8" name="object 8"/>
          <p:cNvSpPr txBox="1"/>
          <p:nvPr/>
        </p:nvSpPr>
        <p:spPr>
          <a:xfrm>
            <a:off x="3321050" y="637199"/>
            <a:ext cx="5439751" cy="735457"/>
          </a:xfrm>
          <a:prstGeom prst="rect">
            <a:avLst/>
          </a:prstGeom>
        </p:spPr>
        <p:txBody>
          <a:bodyPr vert="horz" wrap="square" lIns="0" tIns="14604" rIns="0" bIns="0" rtlCol="0">
            <a:spAutoFit/>
          </a:bodyPr>
          <a:lstStyle/>
          <a:p>
            <a:pPr marL="12700">
              <a:lnSpc>
                <a:spcPct val="100000"/>
              </a:lnSpc>
              <a:spcBef>
                <a:spcPts val="114"/>
              </a:spcBef>
            </a:pPr>
            <a:r>
              <a:rPr lang="en-US" sz="2300" spc="5" dirty="0">
                <a:solidFill>
                  <a:schemeClr val="bg1"/>
                </a:solidFill>
                <a:latin typeface="Century Gothic"/>
                <a:cs typeface="Century Gothic"/>
              </a:rPr>
              <a:t>House &amp; Community Church</a:t>
            </a:r>
          </a:p>
          <a:p>
            <a:pPr marL="12700">
              <a:lnSpc>
                <a:spcPct val="100000"/>
              </a:lnSpc>
              <a:spcBef>
                <a:spcPts val="114"/>
              </a:spcBef>
            </a:pPr>
            <a:r>
              <a:rPr lang="en-US" sz="2300" spc="5" dirty="0">
                <a:solidFill>
                  <a:schemeClr val="bg1"/>
                </a:solidFill>
                <a:latin typeface="Century Gothic"/>
                <a:cs typeface="Century Gothic"/>
              </a:rPr>
              <a:t>(Mallee-East Wimmera)</a:t>
            </a:r>
            <a:endParaRPr sz="2300" dirty="0">
              <a:solidFill>
                <a:schemeClr val="bg1"/>
              </a:solidFill>
              <a:latin typeface="Century Gothic"/>
              <a:cs typeface="Century Gothic"/>
            </a:endParaRPr>
          </a:p>
        </p:txBody>
      </p:sp>
      <p:sp>
        <p:nvSpPr>
          <p:cNvPr id="9" name="object 9"/>
          <p:cNvSpPr txBox="1"/>
          <p:nvPr/>
        </p:nvSpPr>
        <p:spPr>
          <a:xfrm>
            <a:off x="347223" y="1842121"/>
            <a:ext cx="6852284" cy="3189078"/>
          </a:xfrm>
          <a:prstGeom prst="rect">
            <a:avLst/>
          </a:prstGeom>
        </p:spPr>
        <p:txBody>
          <a:bodyPr vert="horz" wrap="square" lIns="0" tIns="39370" rIns="0" bIns="0" rtlCol="0">
            <a:spAutoFit/>
          </a:bodyPr>
          <a:lstStyle/>
          <a:p>
            <a:pPr algn="r">
              <a:lnSpc>
                <a:spcPct val="107000"/>
              </a:lnSpc>
              <a:spcAft>
                <a:spcPts val="800"/>
              </a:spcAft>
            </a:pPr>
            <a:r>
              <a:rPr lang="en-AU" sz="1600" i="0" dirty="0">
                <a:solidFill>
                  <a:schemeClr val="tx2">
                    <a:lumMod val="75000"/>
                  </a:schemeClr>
                </a:solidFill>
                <a:effectLst/>
                <a:latin typeface="Century Gothic" panose="020B0502020202020204" pitchFamily="34" charset="0"/>
              </a:rPr>
              <a:t>“In the same way, let your light shine before others, that they may see </a:t>
            </a:r>
            <a:r>
              <a:rPr lang="en-AU" sz="1600" b="0" i="0" dirty="0">
                <a:solidFill>
                  <a:schemeClr val="tx2">
                    <a:lumMod val="75000"/>
                  </a:schemeClr>
                </a:solidFill>
                <a:effectLst/>
                <a:latin typeface="Century Gothic" panose="020B0502020202020204" pitchFamily="34" charset="0"/>
              </a:rPr>
              <a:t>your good deeds and glorify your Father in heaven. In the same way, let your light shine before others, that they may see your good deeds and glorify your Father in heaven.” Matt 5:16</a:t>
            </a:r>
            <a:endParaRPr lang="en-AU" sz="1600" dirty="0">
              <a:solidFill>
                <a:schemeClr val="tx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p>
            <a:pPr marL="12700">
              <a:lnSpc>
                <a:spcPct val="100000"/>
              </a:lnSpc>
              <a:spcBef>
                <a:spcPts val="5"/>
              </a:spcBef>
            </a:pPr>
            <a:r>
              <a:rPr lang="en-US" sz="2000" b="1" dirty="0">
                <a:solidFill>
                  <a:srgbClr val="13233B"/>
                </a:solidFill>
                <a:latin typeface="Century Gothic"/>
                <a:cs typeface="Century Gothic"/>
              </a:rPr>
              <a:t>The Ven Peter Blundell</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354966" indent="-342900">
              <a:lnSpc>
                <a:spcPct val="100000"/>
              </a:lnSpc>
              <a:spcBef>
                <a:spcPts val="390"/>
              </a:spcBef>
              <a:buFont typeface="+mj-lt"/>
              <a:buAutoNum type="arabicPeriod"/>
              <a:tabLst>
                <a:tab pos="469900" algn="l"/>
                <a:tab pos="470534" algn="l"/>
              </a:tabLst>
            </a:pPr>
            <a:r>
              <a:rPr lang="en-AU" sz="1600" spc="-10" dirty="0">
                <a:latin typeface="Georgia"/>
                <a:cs typeface="Georgia"/>
              </a:rPr>
              <a:t>The vision of a worshipping congregation in every community</a:t>
            </a:r>
          </a:p>
          <a:p>
            <a:pPr marL="354966" indent="-342900">
              <a:lnSpc>
                <a:spcPct val="100000"/>
              </a:lnSpc>
              <a:spcBef>
                <a:spcPts val="390"/>
              </a:spcBef>
              <a:buFont typeface="+mj-lt"/>
              <a:buAutoNum type="arabicPeriod"/>
              <a:tabLst>
                <a:tab pos="469900" algn="l"/>
                <a:tab pos="470534" algn="l"/>
              </a:tabLst>
            </a:pPr>
            <a:r>
              <a:rPr lang="en-AU" sz="1600" spc="-10" dirty="0">
                <a:latin typeface="Georgia"/>
                <a:cs typeface="Georgia"/>
              </a:rPr>
              <a:t>The establishment of a prayer network</a:t>
            </a:r>
          </a:p>
          <a:p>
            <a:pPr marL="354966" indent="-342900">
              <a:lnSpc>
                <a:spcPct val="100000"/>
              </a:lnSpc>
              <a:spcBef>
                <a:spcPts val="390"/>
              </a:spcBef>
              <a:buFont typeface="+mj-lt"/>
              <a:buAutoNum type="arabicPeriod"/>
              <a:tabLst>
                <a:tab pos="469900" algn="l"/>
                <a:tab pos="470534" algn="l"/>
              </a:tabLst>
            </a:pPr>
            <a:r>
              <a:rPr lang="en-AU" sz="1600" spc="-10" dirty="0">
                <a:latin typeface="Georgia"/>
                <a:cs typeface="Georgia"/>
              </a:rPr>
              <a:t>The establishment of a guiding framework to help lay leaders think through what might be needed in a given locality</a:t>
            </a:r>
          </a:p>
        </p:txBody>
      </p:sp>
      <p:sp>
        <p:nvSpPr>
          <p:cNvPr id="10" name="object 10"/>
          <p:cNvSpPr txBox="1"/>
          <p:nvPr/>
        </p:nvSpPr>
        <p:spPr>
          <a:xfrm>
            <a:off x="347227" y="5353557"/>
            <a:ext cx="6926580" cy="3582134"/>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lang="en-US" sz="1800" spc="-5" dirty="0">
              <a:latin typeface="Century Gothic"/>
              <a:cs typeface="Century Gothic"/>
            </a:endParaRPr>
          </a:p>
          <a:p>
            <a:pPr marL="12700">
              <a:lnSpc>
                <a:spcPct val="100000"/>
              </a:lnSpc>
              <a:spcBef>
                <a:spcPts val="560"/>
              </a:spcBef>
            </a:pPr>
            <a:endParaRPr sz="200" dirty="0">
              <a:latin typeface="Century Gothic"/>
              <a:cs typeface="Century Gothic"/>
            </a:endParaRPr>
          </a:p>
          <a:p>
            <a:pPr marL="342900" lvl="0" indent="-342900">
              <a:lnSpc>
                <a:spcPct val="107000"/>
              </a:lnSpc>
              <a:buFont typeface="+mj-lt"/>
              <a:buAutoNum type="arabicPeriod"/>
            </a:pPr>
            <a:r>
              <a:rPr lang="en-AU" sz="1600" dirty="0">
                <a:effectLst/>
                <a:latin typeface="Georgia" panose="02040502050405020303" pitchFamily="18" charset="0"/>
                <a:ea typeface="Calibri" panose="020F0502020204030204" pitchFamily="34" charset="0"/>
                <a:cs typeface="Times New Roman" panose="02020603050405020304" pitchFamily="18" charset="0"/>
              </a:rPr>
              <a:t>Identifying and understanding local communities to focus time and energy to facilitate planting a congregation in a home or community facility</a:t>
            </a:r>
          </a:p>
          <a:p>
            <a:pPr marL="342900" lvl="0" indent="-342900">
              <a:lnSpc>
                <a:spcPct val="107000"/>
              </a:lnSpc>
              <a:buFont typeface="+mj-lt"/>
              <a:buAutoNum type="arabicPeriod"/>
            </a:pPr>
            <a:r>
              <a:rPr lang="en-AU" sz="1600" dirty="0">
                <a:effectLst/>
                <a:latin typeface="Georgia" panose="02040502050405020303" pitchFamily="18" charset="0"/>
                <a:ea typeface="Calibri" panose="020F0502020204030204" pitchFamily="34" charset="0"/>
                <a:cs typeface="Times New Roman" panose="02020603050405020304" pitchFamily="18" charset="0"/>
              </a:rPr>
              <a:t>Safety in travel and vehicle reliability</a:t>
            </a:r>
          </a:p>
          <a:p>
            <a:pPr marL="342900" lvl="0" indent="-342900">
              <a:lnSpc>
                <a:spcPct val="107000"/>
              </a:lnSpc>
              <a:spcAft>
                <a:spcPts val="800"/>
              </a:spcAft>
              <a:buFont typeface="+mj-lt"/>
              <a:buAutoNum type="arabicPeriod"/>
            </a:pPr>
            <a:r>
              <a:rPr lang="en-AU" sz="1600" dirty="0">
                <a:effectLst/>
                <a:latin typeface="Georgia" panose="02040502050405020303" pitchFamily="18" charset="0"/>
                <a:ea typeface="Calibri" panose="020F0502020204030204" pitchFamily="34" charset="0"/>
                <a:cs typeface="Times New Roman" panose="02020603050405020304" pitchFamily="18" charset="0"/>
              </a:rPr>
              <a:t>For God to raise up hosts and worship leaders to work in partnership with the Loddon and Mallee clergy</a:t>
            </a:r>
          </a:p>
          <a:p>
            <a:pPr marR="1294130" algn="r">
              <a:lnSpc>
                <a:spcPct val="100000"/>
              </a:lnSpc>
              <a:spcBef>
                <a:spcPts val="5"/>
              </a:spcBef>
            </a:pPr>
            <a:endParaRPr lang="en-US" dirty="0">
              <a:latin typeface="Georgia"/>
              <a:cs typeface="Century Gothic"/>
            </a:endParaRPr>
          </a:p>
          <a:p>
            <a:pPr marR="1294130" algn="r">
              <a:lnSpc>
                <a:spcPct val="100000"/>
              </a:lnSpc>
              <a:spcBef>
                <a:spcPts val="5"/>
              </a:spcBef>
            </a:pPr>
            <a:endParaRPr lang="en-AU" sz="1800" dirty="0">
              <a:solidFill>
                <a:srgbClr val="EC7C30"/>
              </a:solidFill>
              <a:latin typeface="Georgia"/>
              <a:cs typeface="Century Gothic"/>
            </a:endParaRPr>
          </a:p>
          <a:p>
            <a:pPr marR="1294130" algn="r">
              <a:lnSpc>
                <a:spcPct val="100000"/>
              </a:lnSpc>
              <a:spcBef>
                <a:spcPts val="5"/>
              </a:spcBef>
            </a:pPr>
            <a:r>
              <a:rPr lang="en-US" sz="1800">
                <a:solidFill>
                  <a:srgbClr val="EC7C30"/>
                </a:solidFill>
                <a:latin typeface="Century Gothic"/>
                <a:cs typeface="Century Gothic"/>
              </a:rPr>
              <a:t> </a:t>
            </a:r>
            <a:r>
              <a:rPr sz="1800">
                <a:solidFill>
                  <a:srgbClr val="EC7C30"/>
                </a:solidFill>
                <a:latin typeface="Century Gothic"/>
                <a:cs typeface="Century Gothic"/>
              </a:rPr>
              <a:t>C</a:t>
            </a:r>
            <a:r>
              <a:rPr sz="1800" spc="-5">
                <a:solidFill>
                  <a:srgbClr val="EC7C30"/>
                </a:solidFill>
                <a:latin typeface="Century Gothic"/>
                <a:cs typeface="Century Gothic"/>
              </a:rPr>
              <a:t>o</a:t>
            </a:r>
            <a:r>
              <a:rPr sz="1800" spc="-10">
                <a:solidFill>
                  <a:srgbClr val="EC7C30"/>
                </a:solidFill>
                <a:latin typeface="Century Gothic"/>
                <a:cs typeface="Century Gothic"/>
              </a:rPr>
              <a:t>nta</a:t>
            </a:r>
            <a:r>
              <a:rPr sz="1800" spc="-5">
                <a:solidFill>
                  <a:srgbClr val="EC7C30"/>
                </a:solidFill>
                <a:latin typeface="Century Gothic"/>
                <a:cs typeface="Century Gothic"/>
              </a:rPr>
              <a:t>c</a:t>
            </a:r>
            <a:r>
              <a:rPr sz="1800">
                <a:solidFill>
                  <a:srgbClr val="EC7C30"/>
                </a:solidFill>
                <a:latin typeface="Century Gothic"/>
                <a:cs typeface="Century Gothic"/>
              </a:rPr>
              <a:t>t</a:t>
            </a:r>
            <a:endParaRPr lang="en-US" sz="1800" dirty="0">
              <a:solidFill>
                <a:srgbClr val="EC7C30"/>
              </a:solidFill>
              <a:latin typeface="Century Gothic"/>
              <a:cs typeface="Century Gothic"/>
            </a:endParaRPr>
          </a:p>
          <a:p>
            <a:pPr algn="r">
              <a:lnSpc>
                <a:spcPct val="107000"/>
              </a:lnSpc>
              <a:spcAft>
                <a:spcPts val="800"/>
              </a:spcAft>
            </a:pPr>
            <a:r>
              <a:rPr lang="en-AU" sz="1600" dirty="0">
                <a:effectLst/>
                <a:latin typeface="Georgia" panose="02040502050405020303" pitchFamily="18" charset="0"/>
                <a:ea typeface="Calibri" panose="020F0502020204030204" pitchFamily="34" charset="0"/>
                <a:cs typeface="Times New Roman" panose="02020603050405020304" pitchFamily="18" charset="0"/>
              </a:rPr>
              <a:t>The Ven. Peter Blundell-0427694720</a:t>
            </a:r>
            <a:endParaRPr lang="en-AU" sz="1600" dirty="0">
              <a:latin typeface="Georgia" panose="02040502050405020303" pitchFamily="18" charset="0"/>
              <a:ea typeface="Calibri" panose="020F0502020204030204" pitchFamily="34" charset="0"/>
              <a:cs typeface="Times New Roman" panose="02020603050405020304" pitchFamily="18" charset="0"/>
            </a:endParaRPr>
          </a:p>
          <a:p>
            <a:pPr algn="r">
              <a:lnSpc>
                <a:spcPct val="107000"/>
              </a:lnSpc>
              <a:spcAft>
                <a:spcPts val="800"/>
              </a:spcAft>
            </a:pPr>
            <a:r>
              <a:rPr lang="en-AU" sz="1600" u="sng"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3"/>
              </a:rPr>
              <a:t>riversidevenerable@gmail.com</a:t>
            </a:r>
            <a:endParaRPr lang="en-AU" sz="16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12" name="Picture 11" descr="A person wearing glasses&#10;&#10;Description automatically generated with low confidence">
            <a:extLst>
              <a:ext uri="{FF2B5EF4-FFF2-40B4-BE49-F238E27FC236}">
                <a16:creationId xmlns:a16="http://schemas.microsoft.com/office/drawing/2014/main" id="{BEB10D1A-0596-52CD-048B-ABF4B4CECA8D}"/>
              </a:ext>
            </a:extLst>
          </p:cNvPr>
          <p:cNvPicPr>
            <a:picLocks noChangeAspect="1"/>
          </p:cNvPicPr>
          <p:nvPr/>
        </p:nvPicPr>
        <p:blipFill rotWithShape="1">
          <a:blip r:embed="rId4">
            <a:extLst>
              <a:ext uri="{28A0092B-C50C-407E-A947-70E740481C1C}">
                <a14:useLocalDpi xmlns:a14="http://schemas.microsoft.com/office/drawing/2010/main" val="0"/>
              </a:ext>
            </a:extLst>
          </a:blip>
          <a:srcRect t="13741"/>
          <a:stretch/>
        </p:blipFill>
        <p:spPr>
          <a:xfrm>
            <a:off x="0" y="7785100"/>
            <a:ext cx="3007976" cy="1996440"/>
          </a:xfrm>
          <a:prstGeom prst="rect">
            <a:avLst/>
          </a:prstGeom>
        </p:spPr>
      </p:pic>
    </p:spTree>
    <p:extLst>
      <p:ext uri="{BB962C8B-B14F-4D97-AF65-F5344CB8AC3E}">
        <p14:creationId xmlns:p14="http://schemas.microsoft.com/office/powerpoint/2010/main" val="334296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a:t>
            </a:r>
            <a:r>
              <a:rPr sz="1400" b="1" dirty="0">
                <a:solidFill>
                  <a:srgbClr val="FFFFFF"/>
                </a:solidFill>
                <a:latin typeface="Century Gothic"/>
                <a:cs typeface="Century Gothic"/>
              </a:rPr>
              <a:t>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Kooyoora</a:t>
            </a:r>
            <a:endParaRPr sz="1400">
              <a:latin typeface="Century Gothic"/>
              <a:cs typeface="Century Gothic"/>
            </a:endParaRPr>
          </a:p>
        </p:txBody>
      </p:sp>
      <p:sp>
        <p:nvSpPr>
          <p:cNvPr id="3" name="object 3"/>
          <p:cNvSpPr/>
          <p:nvPr/>
        </p:nvSpPr>
        <p:spPr>
          <a:xfrm>
            <a:off x="0" y="0"/>
            <a:ext cx="7559038" cy="16476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1</a:t>
            </a:r>
            <a:r>
              <a:rPr lang="en-US" sz="2300" b="1" dirty="0">
                <a:solidFill>
                  <a:srgbClr val="FFFFFF"/>
                </a:solidFill>
                <a:latin typeface="Century Gothic"/>
                <a:cs typeface="Century Gothic"/>
              </a:rPr>
              <a:t>9</a:t>
            </a:r>
            <a:endParaRPr sz="2300" dirty="0">
              <a:latin typeface="Century Gothic"/>
              <a:cs typeface="Century Gothic"/>
            </a:endParaRPr>
          </a:p>
        </p:txBody>
      </p:sp>
      <p:sp>
        <p:nvSpPr>
          <p:cNvPr id="7" name="object 7"/>
          <p:cNvSpPr/>
          <p:nvPr/>
        </p:nvSpPr>
        <p:spPr>
          <a:xfrm>
            <a:off x="4230623" y="592835"/>
            <a:ext cx="3194303"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396158" y="664495"/>
            <a:ext cx="281495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70" dirty="0">
                <a:solidFill>
                  <a:srgbClr val="FFFFFF"/>
                </a:solidFill>
                <a:latin typeface="Century Gothic"/>
                <a:cs typeface="Century Gothic"/>
              </a:rPr>
              <a:t> </a:t>
            </a:r>
            <a:r>
              <a:rPr sz="2300" spc="5" dirty="0">
                <a:solidFill>
                  <a:srgbClr val="FFFFFF"/>
                </a:solidFill>
                <a:latin typeface="Century Gothic"/>
                <a:cs typeface="Century Gothic"/>
              </a:rPr>
              <a:t>Inglewood</a:t>
            </a:r>
            <a:endParaRPr sz="2300">
              <a:latin typeface="Century Gothic"/>
              <a:cs typeface="Century Gothic"/>
            </a:endParaRPr>
          </a:p>
        </p:txBody>
      </p:sp>
      <p:sp>
        <p:nvSpPr>
          <p:cNvPr id="9" name="object 9"/>
          <p:cNvSpPr txBox="1"/>
          <p:nvPr/>
        </p:nvSpPr>
        <p:spPr>
          <a:xfrm>
            <a:off x="347223" y="1842044"/>
            <a:ext cx="6998334" cy="6822509"/>
          </a:xfrm>
          <a:prstGeom prst="rect">
            <a:avLst/>
          </a:prstGeom>
        </p:spPr>
        <p:txBody>
          <a:bodyPr vert="horz" wrap="square" lIns="0" tIns="12065" rIns="0" bIns="0" rtlCol="0">
            <a:spAutoFit/>
          </a:bodyPr>
          <a:lstStyle/>
          <a:p>
            <a:pPr marR="149225" algn="r">
              <a:lnSpc>
                <a:spcPts val="1825"/>
              </a:lnSpc>
              <a:spcBef>
                <a:spcPts val="95"/>
              </a:spcBef>
            </a:pPr>
            <a:r>
              <a:rPr sz="1600" spc="-5" dirty="0">
                <a:solidFill>
                  <a:srgbClr val="2E5496"/>
                </a:solidFill>
                <a:latin typeface="Century Gothic"/>
                <a:cs typeface="Century Gothic"/>
              </a:rPr>
              <a:t>Including: </a:t>
            </a:r>
            <a:r>
              <a:rPr sz="1600" dirty="0">
                <a:solidFill>
                  <a:srgbClr val="2E5496"/>
                </a:solidFill>
                <a:latin typeface="Century Gothic"/>
                <a:cs typeface="Century Gothic"/>
              </a:rPr>
              <a:t>Holy </a:t>
            </a:r>
            <a:r>
              <a:rPr sz="1600" spc="-10" dirty="0">
                <a:solidFill>
                  <a:srgbClr val="2E5496"/>
                </a:solidFill>
                <a:latin typeface="Century Gothic"/>
                <a:cs typeface="Century Gothic"/>
              </a:rPr>
              <a:t>Trinity Bridgewater, </a:t>
            </a:r>
            <a:r>
              <a:rPr sz="1600" spc="-5" dirty="0">
                <a:solidFill>
                  <a:srgbClr val="2E5496"/>
                </a:solidFill>
                <a:latin typeface="Century Gothic"/>
                <a:cs typeface="Century Gothic"/>
              </a:rPr>
              <a:t>St Augustine’s </a:t>
            </a:r>
            <a:r>
              <a:rPr sz="1600" spc="-10" dirty="0">
                <a:solidFill>
                  <a:srgbClr val="2E5496"/>
                </a:solidFill>
                <a:latin typeface="Century Gothic"/>
                <a:cs typeface="Century Gothic"/>
              </a:rPr>
              <a:t>Inglewood </a:t>
            </a:r>
            <a:r>
              <a:rPr sz="1600" spc="-5" dirty="0">
                <a:solidFill>
                  <a:srgbClr val="2E5496"/>
                </a:solidFill>
                <a:latin typeface="Century Gothic"/>
                <a:cs typeface="Century Gothic"/>
              </a:rPr>
              <a:t>and</a:t>
            </a:r>
            <a:r>
              <a:rPr sz="1600" spc="190" dirty="0">
                <a:solidFill>
                  <a:srgbClr val="2E5496"/>
                </a:solidFill>
                <a:latin typeface="Century Gothic"/>
                <a:cs typeface="Century Gothic"/>
              </a:rPr>
              <a:t> </a:t>
            </a:r>
            <a:r>
              <a:rPr sz="1600" spc="-5" dirty="0">
                <a:solidFill>
                  <a:srgbClr val="2E5496"/>
                </a:solidFill>
                <a:latin typeface="Century Gothic"/>
                <a:cs typeface="Century Gothic"/>
              </a:rPr>
              <a:t>St</a:t>
            </a:r>
            <a:endParaRPr sz="1600" dirty="0">
              <a:latin typeface="Century Gothic"/>
              <a:cs typeface="Century Gothic"/>
            </a:endParaRPr>
          </a:p>
          <a:p>
            <a:pPr marR="150495" algn="r">
              <a:lnSpc>
                <a:spcPts val="1825"/>
              </a:lnSpc>
            </a:pPr>
            <a:r>
              <a:rPr sz="1600" spc="-10" dirty="0">
                <a:solidFill>
                  <a:srgbClr val="2E5496"/>
                </a:solidFill>
                <a:latin typeface="Century Gothic"/>
                <a:cs typeface="Century Gothic"/>
              </a:rPr>
              <a:t>John’s</a:t>
            </a:r>
            <a:r>
              <a:rPr sz="1600" spc="-40" dirty="0">
                <a:solidFill>
                  <a:srgbClr val="2E5496"/>
                </a:solidFill>
                <a:latin typeface="Century Gothic"/>
                <a:cs typeface="Century Gothic"/>
              </a:rPr>
              <a:t> </a:t>
            </a:r>
            <a:r>
              <a:rPr sz="1600" spc="-10" dirty="0">
                <a:solidFill>
                  <a:srgbClr val="2E5496"/>
                </a:solidFill>
                <a:latin typeface="Century Gothic"/>
                <a:cs typeface="Century Gothic"/>
              </a:rPr>
              <a:t>Newbridge</a:t>
            </a:r>
            <a:endParaRPr sz="1600" dirty="0">
              <a:latin typeface="Century Gothic"/>
              <a:cs typeface="Century Gothic"/>
            </a:endParaRPr>
          </a:p>
          <a:p>
            <a:pPr>
              <a:lnSpc>
                <a:spcPct val="100000"/>
              </a:lnSpc>
              <a:spcBef>
                <a:spcPts val="25"/>
              </a:spcBef>
            </a:pPr>
            <a:endParaRPr sz="215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Darcy</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Vaughan</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marR="442595" indent="-457200">
              <a:lnSpc>
                <a:spcPts val="1730"/>
              </a:lnSpc>
              <a:spcBef>
                <a:spcPts val="605"/>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Each precious person in our congregation</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585"/>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The community ministry The Bridge and the relationships it has built</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marR="854710" indent="-457834">
              <a:lnSpc>
                <a:spcPts val="1730"/>
              </a:lnSpc>
              <a:spcBef>
                <a:spcPts val="815"/>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The growing connection to the Inglewood Hostel, its staff and residents</a:t>
            </a:r>
            <a:r>
              <a:rPr sz="1600" spc="-10" dirty="0">
                <a:latin typeface="Georgia"/>
                <a:cs typeface="Georgia"/>
              </a:rPr>
              <a:t>.</a:t>
            </a:r>
            <a:endParaRPr sz="1600" dirty="0">
              <a:latin typeface="Georgia"/>
              <a:cs typeface="Georgia"/>
            </a:endParaRPr>
          </a:p>
          <a:p>
            <a:pPr>
              <a:lnSpc>
                <a:spcPct val="100000"/>
              </a:lnSpc>
            </a:pPr>
            <a:endParaRPr lang="en-US" sz="1800" dirty="0">
              <a:latin typeface="Georgia"/>
              <a:cs typeface="Georgia"/>
            </a:endParaRPr>
          </a:p>
          <a:p>
            <a:pPr>
              <a:lnSpc>
                <a:spcPct val="100000"/>
              </a:lnSpc>
              <a:spcBef>
                <a:spcPts val="10"/>
              </a:spcBef>
            </a:pPr>
            <a:endParaRPr sz="1900" dirty="0">
              <a:latin typeface="Georgia"/>
              <a:cs typeface="Georgia"/>
            </a:endParaRPr>
          </a:p>
          <a:p>
            <a:pPr marL="12700">
              <a:lnSpc>
                <a:spcPct val="100000"/>
              </a:lnSpc>
              <a:spcBef>
                <a:spcPts val="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0"/>
              </a:spcBef>
              <a:buAutoNum type="arabicPeriod"/>
              <a:tabLst>
                <a:tab pos="469900" algn="l"/>
                <a:tab pos="470534" algn="l"/>
              </a:tabLst>
            </a:pPr>
            <a:r>
              <a:rPr lang="en-AU" sz="1600" spc="-5" dirty="0">
                <a:latin typeface="Georgia"/>
                <a:cs typeface="Georgia"/>
              </a:rPr>
              <a:t>That we would trust that God is at work</a:t>
            </a:r>
            <a:r>
              <a:rPr sz="1600" spc="-10" dirty="0">
                <a:latin typeface="Georgia"/>
                <a:cs typeface="Georgia"/>
              </a:rPr>
              <a:t>;</a:t>
            </a:r>
            <a:endParaRPr sz="1600" dirty="0">
              <a:latin typeface="Georgia"/>
              <a:cs typeface="Georgia"/>
            </a:endParaRPr>
          </a:p>
          <a:p>
            <a:pPr marL="469900" marR="389890" indent="-457834">
              <a:lnSpc>
                <a:spcPts val="1730"/>
              </a:lnSpc>
              <a:spcBef>
                <a:spcPts val="830"/>
              </a:spcBef>
              <a:buAutoNum type="arabicPeriod"/>
              <a:tabLst>
                <a:tab pos="469900" algn="l"/>
                <a:tab pos="470534" algn="l"/>
              </a:tabLst>
            </a:pPr>
            <a:r>
              <a:rPr lang="en-AU" sz="1600" spc="-5" dirty="0">
                <a:latin typeface="Georgia"/>
                <a:cs typeface="Georgia"/>
              </a:rPr>
              <a:t>That God would bless our communities and especially those who are searching for more</a:t>
            </a:r>
            <a:r>
              <a:rPr sz="1600" spc="-5" dirty="0">
                <a:latin typeface="Georgia"/>
                <a:cs typeface="Georgia"/>
              </a:rPr>
              <a:t>;</a:t>
            </a:r>
            <a:endParaRPr sz="1600" dirty="0">
              <a:latin typeface="Georgia"/>
              <a:cs typeface="Georgia"/>
            </a:endParaRPr>
          </a:p>
          <a:p>
            <a:pPr marL="469900" marR="633730" indent="-457834">
              <a:lnSpc>
                <a:spcPts val="1730"/>
              </a:lnSpc>
              <a:spcBef>
                <a:spcPts val="785"/>
              </a:spcBef>
              <a:buAutoNum type="arabicPeriod"/>
              <a:tabLst>
                <a:tab pos="469900" algn="l"/>
                <a:tab pos="470534" algn="l"/>
              </a:tabLst>
            </a:pPr>
            <a:r>
              <a:rPr lang="en-AU" sz="1600" spc="-5" dirty="0">
                <a:latin typeface="Georgia"/>
                <a:cs typeface="Georgia"/>
              </a:rPr>
              <a:t>That God would sustain in hope those who have served the church for many years</a:t>
            </a:r>
            <a:r>
              <a:rPr sz="1600" spc="-10" dirty="0">
                <a:latin typeface="Georgia"/>
                <a:cs typeface="Georgia"/>
              </a:rPr>
              <a:t>.</a:t>
            </a:r>
            <a:endParaRPr sz="1600" dirty="0">
              <a:latin typeface="Georgia"/>
              <a:cs typeface="Georgia"/>
            </a:endParaRPr>
          </a:p>
          <a:p>
            <a:pPr>
              <a:lnSpc>
                <a:spcPct val="100000"/>
              </a:lnSpc>
            </a:pPr>
            <a:endParaRPr sz="1800" dirty="0">
              <a:latin typeface="Georgia"/>
              <a:cs typeface="Georgia"/>
            </a:endParaRPr>
          </a:p>
          <a:p>
            <a:pPr>
              <a:lnSpc>
                <a:spcPct val="100000"/>
              </a:lnSpc>
              <a:spcBef>
                <a:spcPts val="40"/>
              </a:spcBef>
            </a:pPr>
            <a:endParaRPr sz="2200" dirty="0">
              <a:latin typeface="Georgia"/>
              <a:cs typeface="Georgia"/>
            </a:endParaRPr>
          </a:p>
          <a:p>
            <a:pPr marR="1365885" algn="r">
              <a:lnSpc>
                <a:spcPct val="100000"/>
              </a:lnSpc>
            </a:pPr>
            <a:endParaRPr lang="en-US" sz="1800" dirty="0">
              <a:solidFill>
                <a:srgbClr val="EC7C30"/>
              </a:solidFill>
              <a:latin typeface="Century Gothic"/>
              <a:cs typeface="Century Gothic"/>
            </a:endParaRPr>
          </a:p>
          <a:p>
            <a:pPr marR="1365885" algn="r">
              <a:lnSpc>
                <a:spcPct val="100000"/>
              </a:lnSpc>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marR="496570">
              <a:lnSpc>
                <a:spcPct val="131800"/>
              </a:lnSpc>
              <a:spcBef>
                <a:spcPts val="10"/>
              </a:spcBef>
            </a:pPr>
            <a:r>
              <a:rPr sz="1600" spc="-10" dirty="0">
                <a:latin typeface="Georgia"/>
                <a:cs typeface="Georgia"/>
              </a:rPr>
              <a:t>Rev’d Darcy </a:t>
            </a:r>
            <a:r>
              <a:rPr sz="1600" spc="-5" dirty="0">
                <a:latin typeface="Georgia"/>
                <a:cs typeface="Georgia"/>
              </a:rPr>
              <a:t>Vaughan</a:t>
            </a:r>
            <a:r>
              <a:rPr lang="en-US" sz="1600" spc="-5" dirty="0">
                <a:latin typeface="Georgia"/>
                <a:cs typeface="Georgia"/>
              </a:rPr>
              <a:t>-</a:t>
            </a:r>
            <a:r>
              <a:rPr sz="1600" spc="-5" dirty="0">
                <a:latin typeface="Georgia"/>
                <a:cs typeface="Georgia"/>
              </a:rPr>
              <a:t>0407 </a:t>
            </a:r>
            <a:r>
              <a:rPr sz="1600" spc="-10" dirty="0">
                <a:latin typeface="Georgia"/>
                <a:cs typeface="Georgia"/>
              </a:rPr>
              <a:t>245 951 </a:t>
            </a:r>
            <a:r>
              <a:rPr sz="1600" spc="-10" dirty="0">
                <a:latin typeface="Georgia"/>
                <a:cs typeface="Georgia"/>
                <a:hlinkClick r:id="rId5"/>
              </a:rPr>
              <a:t> </a:t>
            </a:r>
            <a:r>
              <a:rPr sz="1600" spc="-5" dirty="0">
                <a:latin typeface="Georgia"/>
                <a:cs typeface="Georgia"/>
                <a:hlinkClick r:id="rId5"/>
              </a:rPr>
              <a:t>maldoninglewood@gmail.com</a:t>
            </a:r>
            <a:endParaRPr sz="1600" dirty="0">
              <a:latin typeface="Georgia"/>
              <a:cs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Adelaide</a:t>
            </a:r>
            <a:endParaRPr sz="1400">
              <a:latin typeface="Century Gothic"/>
              <a:cs typeface="Century Gothic"/>
            </a:endParaRPr>
          </a:p>
        </p:txBody>
      </p:sp>
      <p:sp>
        <p:nvSpPr>
          <p:cNvPr id="3" name="object 3"/>
          <p:cNvSpPr/>
          <p:nvPr/>
        </p:nvSpPr>
        <p:spPr>
          <a:xfrm>
            <a:off x="0" y="0"/>
            <a:ext cx="7559039" cy="164798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lang="en-US" sz="2300" b="1" spc="-75" dirty="0">
                <a:solidFill>
                  <a:srgbClr val="FFFFFF"/>
                </a:solidFill>
                <a:latin typeface="Century Gothic"/>
                <a:cs typeface="Century Gothic"/>
              </a:rPr>
              <a:t>20</a:t>
            </a:r>
            <a:endParaRPr sz="2300" dirty="0">
              <a:latin typeface="Century Gothic"/>
              <a:cs typeface="Century Gothic"/>
            </a:endParaRPr>
          </a:p>
        </p:txBody>
      </p:sp>
      <p:sp>
        <p:nvSpPr>
          <p:cNvPr id="7" name="object 7"/>
          <p:cNvSpPr txBox="1"/>
          <p:nvPr/>
        </p:nvSpPr>
        <p:spPr>
          <a:xfrm>
            <a:off x="347227" y="5353557"/>
            <a:ext cx="6468745" cy="129476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indent="-457834">
              <a:lnSpc>
                <a:spcPct val="100000"/>
              </a:lnSpc>
              <a:spcBef>
                <a:spcPts val="400"/>
              </a:spcBef>
              <a:buAutoNum type="arabicPeriod"/>
              <a:tabLst>
                <a:tab pos="469900" algn="l"/>
                <a:tab pos="470534" algn="l"/>
              </a:tabLst>
            </a:pPr>
            <a:r>
              <a:rPr sz="1600" spc="-5" dirty="0">
                <a:latin typeface="Georgia"/>
                <a:cs typeface="Georgia"/>
              </a:rPr>
              <a:t>That we may continue to grow in love for </a:t>
            </a:r>
            <a:r>
              <a:rPr sz="1600" spc="-10" dirty="0">
                <a:latin typeface="Georgia"/>
                <a:cs typeface="Georgia"/>
              </a:rPr>
              <a:t>God </a:t>
            </a:r>
            <a:r>
              <a:rPr sz="1600" spc="-5" dirty="0">
                <a:latin typeface="Georgia"/>
                <a:cs typeface="Georgia"/>
              </a:rPr>
              <a:t>and one</a:t>
            </a:r>
            <a:r>
              <a:rPr sz="1600" spc="175" dirty="0">
                <a:latin typeface="Georgia"/>
                <a:cs typeface="Georgia"/>
              </a:rPr>
              <a:t> </a:t>
            </a:r>
            <a:r>
              <a:rPr sz="1600" spc="-5" dirty="0">
                <a:latin typeface="Georgia"/>
                <a:cs typeface="Georgia"/>
              </a:rPr>
              <a:t>another;</a:t>
            </a:r>
            <a:endParaRPr sz="160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That </a:t>
            </a:r>
            <a:r>
              <a:rPr sz="1600" spc="-10" dirty="0">
                <a:latin typeface="Georgia"/>
                <a:cs typeface="Georgia"/>
              </a:rPr>
              <a:t>people </a:t>
            </a:r>
            <a:r>
              <a:rPr sz="1600" spc="-5" dirty="0">
                <a:latin typeface="Georgia"/>
                <a:cs typeface="Georgia"/>
              </a:rPr>
              <a:t>would </a:t>
            </a:r>
            <a:r>
              <a:rPr sz="1600" spc="-10" dirty="0">
                <a:latin typeface="Georgia"/>
                <a:cs typeface="Georgia"/>
              </a:rPr>
              <a:t>be drawn </a:t>
            </a:r>
            <a:r>
              <a:rPr sz="1600" spc="-5" dirty="0">
                <a:latin typeface="Georgia"/>
                <a:cs typeface="Georgia"/>
              </a:rPr>
              <a:t>into this</a:t>
            </a:r>
            <a:r>
              <a:rPr sz="1600" spc="155" dirty="0">
                <a:latin typeface="Georgia"/>
                <a:cs typeface="Georgia"/>
              </a:rPr>
              <a:t> </a:t>
            </a:r>
            <a:r>
              <a:rPr sz="1600" spc="-5" dirty="0">
                <a:latin typeface="Georgia"/>
                <a:cs typeface="Georgia"/>
              </a:rPr>
              <a:t>love;</a:t>
            </a:r>
            <a:endParaRPr sz="160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That we might </a:t>
            </a:r>
            <a:r>
              <a:rPr sz="1600" spc="-10" dirty="0">
                <a:latin typeface="Georgia"/>
                <a:cs typeface="Georgia"/>
              </a:rPr>
              <a:t>be </a:t>
            </a:r>
            <a:r>
              <a:rPr sz="1600" spc="-5" dirty="0">
                <a:latin typeface="Georgia"/>
                <a:cs typeface="Georgia"/>
              </a:rPr>
              <a:t>a </a:t>
            </a:r>
            <a:r>
              <a:rPr sz="1600" spc="-10" dirty="0">
                <a:latin typeface="Georgia"/>
                <a:cs typeface="Georgia"/>
              </a:rPr>
              <a:t>place </a:t>
            </a:r>
            <a:r>
              <a:rPr sz="1600" spc="-5" dirty="0">
                <a:latin typeface="Georgia"/>
                <a:cs typeface="Georgia"/>
              </a:rPr>
              <a:t>of hope, love and light in our</a:t>
            </a:r>
            <a:r>
              <a:rPr sz="1600" spc="240" dirty="0">
                <a:latin typeface="Georgia"/>
                <a:cs typeface="Georgia"/>
              </a:rPr>
              <a:t> </a:t>
            </a:r>
            <a:r>
              <a:rPr sz="1600" spc="-5" dirty="0">
                <a:latin typeface="Georgia"/>
                <a:cs typeface="Georgia"/>
              </a:rPr>
              <a:t>community.</a:t>
            </a:r>
            <a:endParaRPr sz="1600">
              <a:latin typeface="Georgia"/>
              <a:cs typeface="Georgia"/>
            </a:endParaRPr>
          </a:p>
        </p:txBody>
      </p:sp>
      <p:sp>
        <p:nvSpPr>
          <p:cNvPr id="8" name="object 8"/>
          <p:cNvSpPr/>
          <p:nvPr/>
        </p:nvSpPr>
        <p:spPr>
          <a:xfrm>
            <a:off x="3742944" y="592835"/>
            <a:ext cx="3681983"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3908478" y="664495"/>
            <a:ext cx="330263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Kangaroo</a:t>
            </a:r>
            <a:r>
              <a:rPr sz="2300" spc="-70" dirty="0">
                <a:solidFill>
                  <a:srgbClr val="FFFFFF"/>
                </a:solidFill>
                <a:latin typeface="Century Gothic"/>
                <a:cs typeface="Century Gothic"/>
              </a:rPr>
              <a:t> </a:t>
            </a:r>
            <a:r>
              <a:rPr sz="2300" spc="10" dirty="0">
                <a:solidFill>
                  <a:srgbClr val="FFFFFF"/>
                </a:solidFill>
                <a:latin typeface="Century Gothic"/>
                <a:cs typeface="Century Gothic"/>
              </a:rPr>
              <a:t>Flat</a:t>
            </a:r>
            <a:endParaRPr sz="2300">
              <a:latin typeface="Century Gothic"/>
              <a:cs typeface="Century Gothic"/>
            </a:endParaRPr>
          </a:p>
        </p:txBody>
      </p:sp>
      <p:sp>
        <p:nvSpPr>
          <p:cNvPr id="10" name="object 10"/>
          <p:cNvSpPr txBox="1"/>
          <p:nvPr/>
        </p:nvSpPr>
        <p:spPr>
          <a:xfrm>
            <a:off x="3631830" y="7557106"/>
            <a:ext cx="3330575" cy="1572866"/>
          </a:xfrm>
          <a:prstGeom prst="rect">
            <a:avLst/>
          </a:prstGeom>
        </p:spPr>
        <p:txBody>
          <a:bodyPr vert="horz" wrap="square" lIns="0" tIns="102235" rIns="0" bIns="0" rtlCol="0">
            <a:spAutoFit/>
          </a:bodyPr>
          <a:lstStyle/>
          <a:p>
            <a:pPr marL="417830" algn="ctr">
              <a:lnSpc>
                <a:spcPct val="100000"/>
              </a:lnSpc>
              <a:spcBef>
                <a:spcPts val="805"/>
              </a:spcBef>
            </a:pPr>
            <a:r>
              <a:rPr sz="1800" spc="-10" dirty="0">
                <a:solidFill>
                  <a:srgbClr val="EC7C30"/>
                </a:solidFill>
                <a:latin typeface="Century Gothic"/>
                <a:cs typeface="Century Gothic"/>
              </a:rPr>
              <a:t>Contact</a:t>
            </a:r>
            <a:endParaRPr sz="1800" dirty="0">
              <a:latin typeface="Century Gothic"/>
              <a:cs typeface="Century Gothic"/>
            </a:endParaRPr>
          </a:p>
          <a:p>
            <a:pPr marL="12700">
              <a:lnSpc>
                <a:spcPts val="1825"/>
              </a:lnSpc>
              <a:spcBef>
                <a:spcPts val="625"/>
              </a:spcBef>
            </a:pPr>
            <a:r>
              <a:rPr sz="1600" spc="-5" dirty="0">
                <a:latin typeface="Georgia"/>
                <a:cs typeface="Georgia"/>
              </a:rPr>
              <a:t>03 </a:t>
            </a:r>
            <a:r>
              <a:rPr sz="1600" spc="-10" dirty="0">
                <a:latin typeface="Georgia"/>
                <a:cs typeface="Georgia"/>
              </a:rPr>
              <a:t>5447</a:t>
            </a:r>
            <a:r>
              <a:rPr sz="1600" spc="-60" dirty="0">
                <a:latin typeface="Georgia"/>
                <a:cs typeface="Georgia"/>
              </a:rPr>
              <a:t> </a:t>
            </a:r>
            <a:r>
              <a:rPr sz="1600" spc="-5" dirty="0">
                <a:latin typeface="Georgia"/>
                <a:cs typeface="Georgia"/>
              </a:rPr>
              <a:t>7427</a:t>
            </a:r>
            <a:endParaRPr sz="1600" dirty="0">
              <a:latin typeface="Georgia"/>
              <a:cs typeface="Georgia"/>
            </a:endParaRPr>
          </a:p>
          <a:p>
            <a:pPr marL="12700" marR="5080">
              <a:lnSpc>
                <a:spcPts val="1730"/>
              </a:lnSpc>
              <a:spcBef>
                <a:spcPts val="120"/>
              </a:spcBef>
            </a:pPr>
            <a:r>
              <a:rPr sz="1600" spc="-5" dirty="0">
                <a:latin typeface="Georgia"/>
                <a:cs typeface="Georgia"/>
                <a:hlinkClick r:id="rId5"/>
              </a:rPr>
              <a:t>anglicankf8@bigpond.com </a:t>
            </a:r>
            <a:r>
              <a:rPr sz="1600" spc="-5" dirty="0">
                <a:latin typeface="Georgia"/>
                <a:cs typeface="Georgia"/>
              </a:rPr>
              <a:t> </a:t>
            </a:r>
            <a:r>
              <a:rPr sz="1600" spc="-5" dirty="0">
                <a:latin typeface="Georgia"/>
                <a:cs typeface="Georgia"/>
                <a:hlinkClick r:id="rId6"/>
              </a:rPr>
              <a:t>www.stmaryskangarooflat.com </a:t>
            </a:r>
            <a:r>
              <a:rPr sz="1600" spc="-5" dirty="0">
                <a:latin typeface="Georgia"/>
                <a:cs typeface="Georgia"/>
              </a:rPr>
              <a:t> </a:t>
            </a:r>
            <a:r>
              <a:rPr sz="1600" spc="-10" dirty="0">
                <a:latin typeface="Georgia"/>
                <a:cs typeface="Georgia"/>
              </a:rPr>
              <a:t>Facebook: </a:t>
            </a:r>
            <a:r>
              <a:rPr sz="1600" spc="-5" dirty="0" err="1">
                <a:latin typeface="Georgia"/>
                <a:cs typeface="Georgia"/>
              </a:rPr>
              <a:t>AnglicanParishofStMary’s</a:t>
            </a:r>
            <a:r>
              <a:rPr sz="1600" spc="-5" dirty="0">
                <a:latin typeface="Georgia"/>
                <a:cs typeface="Georgia"/>
              </a:rPr>
              <a:t>  </a:t>
            </a:r>
            <a:r>
              <a:rPr sz="1600" spc="-5" dirty="0" err="1">
                <a:latin typeface="Georgia"/>
                <a:cs typeface="Georgia"/>
              </a:rPr>
              <a:t>KangarooFlat</a:t>
            </a:r>
            <a:endParaRPr sz="1600" dirty="0">
              <a:latin typeface="Georgia"/>
              <a:cs typeface="Georgia"/>
            </a:endParaRPr>
          </a:p>
        </p:txBody>
      </p:sp>
      <p:sp>
        <p:nvSpPr>
          <p:cNvPr id="11" name="object 11"/>
          <p:cNvSpPr txBox="1"/>
          <p:nvPr/>
        </p:nvSpPr>
        <p:spPr>
          <a:xfrm>
            <a:off x="108435" y="1842246"/>
            <a:ext cx="7090409" cy="2736215"/>
          </a:xfrm>
          <a:prstGeom prst="rect">
            <a:avLst/>
          </a:prstGeom>
        </p:spPr>
        <p:txBody>
          <a:bodyPr vert="horz" wrap="square" lIns="0" tIns="39370" rIns="0" bIns="0" rtlCol="0">
            <a:spAutoFit/>
          </a:bodyPr>
          <a:lstStyle/>
          <a:p>
            <a:pPr marL="1915795" marR="5080" indent="-1903730">
              <a:lnSpc>
                <a:spcPts val="1730"/>
              </a:lnSpc>
              <a:spcBef>
                <a:spcPts val="310"/>
              </a:spcBef>
            </a:pPr>
            <a:r>
              <a:rPr sz="1600" spc="-30" dirty="0">
                <a:solidFill>
                  <a:srgbClr val="2E5496"/>
                </a:solidFill>
                <a:latin typeface="Century Gothic"/>
                <a:cs typeface="Century Gothic"/>
              </a:rPr>
              <a:t>We </a:t>
            </a:r>
            <a:r>
              <a:rPr sz="1600" spc="-5" dirty="0">
                <a:solidFill>
                  <a:srgbClr val="2E5496"/>
                </a:solidFill>
                <a:latin typeface="Century Gothic"/>
                <a:cs typeface="Century Gothic"/>
              </a:rPr>
              <a:t>ask God </a:t>
            </a:r>
            <a:r>
              <a:rPr sz="1600" spc="-10" dirty="0">
                <a:solidFill>
                  <a:srgbClr val="2E5496"/>
                </a:solidFill>
                <a:latin typeface="Century Gothic"/>
                <a:cs typeface="Century Gothic"/>
              </a:rPr>
              <a:t>to </a:t>
            </a:r>
            <a:r>
              <a:rPr sz="1600" dirty="0">
                <a:solidFill>
                  <a:srgbClr val="2E5496"/>
                </a:solidFill>
                <a:latin typeface="Century Gothic"/>
                <a:cs typeface="Century Gothic"/>
              </a:rPr>
              <a:t>give </a:t>
            </a:r>
            <a:r>
              <a:rPr sz="1600" spc="-5" dirty="0">
                <a:solidFill>
                  <a:srgbClr val="2E5496"/>
                </a:solidFill>
                <a:latin typeface="Century Gothic"/>
                <a:cs typeface="Century Gothic"/>
              </a:rPr>
              <a:t>you complete </a:t>
            </a:r>
            <a:r>
              <a:rPr sz="1600" spc="-10" dirty="0">
                <a:solidFill>
                  <a:srgbClr val="2E5496"/>
                </a:solidFill>
                <a:latin typeface="Century Gothic"/>
                <a:cs typeface="Century Gothic"/>
              </a:rPr>
              <a:t>knowledge </a:t>
            </a:r>
            <a:r>
              <a:rPr sz="1600" spc="-5" dirty="0">
                <a:solidFill>
                  <a:srgbClr val="2E5496"/>
                </a:solidFill>
                <a:latin typeface="Century Gothic"/>
                <a:cs typeface="Century Gothic"/>
              </a:rPr>
              <a:t>of his </a:t>
            </a:r>
            <a:r>
              <a:rPr sz="1600" spc="-10" dirty="0">
                <a:solidFill>
                  <a:srgbClr val="2E5496"/>
                </a:solidFill>
                <a:latin typeface="Century Gothic"/>
                <a:cs typeface="Century Gothic"/>
              </a:rPr>
              <a:t>will </a:t>
            </a:r>
            <a:r>
              <a:rPr sz="1600" spc="-5" dirty="0">
                <a:solidFill>
                  <a:srgbClr val="2E5496"/>
                </a:solidFill>
                <a:latin typeface="Century Gothic"/>
                <a:cs typeface="Century Gothic"/>
              </a:rPr>
              <a:t>and </a:t>
            </a:r>
            <a:r>
              <a:rPr sz="1600" spc="-10" dirty="0">
                <a:solidFill>
                  <a:srgbClr val="2E5496"/>
                </a:solidFill>
                <a:latin typeface="Century Gothic"/>
                <a:cs typeface="Century Gothic"/>
              </a:rPr>
              <a:t>to </a:t>
            </a:r>
            <a:r>
              <a:rPr sz="1600" dirty="0">
                <a:solidFill>
                  <a:srgbClr val="2E5496"/>
                </a:solidFill>
                <a:latin typeface="Century Gothic"/>
                <a:cs typeface="Century Gothic"/>
              </a:rPr>
              <a:t>give </a:t>
            </a:r>
            <a:r>
              <a:rPr sz="1600" spc="-5" dirty="0">
                <a:solidFill>
                  <a:srgbClr val="2E5496"/>
                </a:solidFill>
                <a:latin typeface="Century Gothic"/>
                <a:cs typeface="Century Gothic"/>
              </a:rPr>
              <a:t>you  spiritual </a:t>
            </a:r>
            <a:r>
              <a:rPr sz="1600" spc="-10" dirty="0">
                <a:solidFill>
                  <a:srgbClr val="2E5496"/>
                </a:solidFill>
                <a:latin typeface="Century Gothic"/>
                <a:cs typeface="Century Gothic"/>
              </a:rPr>
              <a:t>wisdom </a:t>
            </a:r>
            <a:r>
              <a:rPr sz="1600" spc="-5" dirty="0">
                <a:solidFill>
                  <a:srgbClr val="2E5496"/>
                </a:solidFill>
                <a:latin typeface="Century Gothic"/>
                <a:cs typeface="Century Gothic"/>
              </a:rPr>
              <a:t>and </a:t>
            </a:r>
            <a:r>
              <a:rPr sz="1600" spc="-10" dirty="0">
                <a:solidFill>
                  <a:srgbClr val="2E5496"/>
                </a:solidFill>
                <a:latin typeface="Century Gothic"/>
                <a:cs typeface="Century Gothic"/>
              </a:rPr>
              <a:t>understanding. </a:t>
            </a:r>
            <a:r>
              <a:rPr sz="1600" spc="-5" dirty="0">
                <a:solidFill>
                  <a:srgbClr val="2E5496"/>
                </a:solidFill>
                <a:latin typeface="Century Gothic"/>
                <a:cs typeface="Century Gothic"/>
              </a:rPr>
              <a:t>– Colossians 1:</a:t>
            </a:r>
            <a:r>
              <a:rPr sz="1600" spc="135" dirty="0">
                <a:solidFill>
                  <a:srgbClr val="2E5496"/>
                </a:solidFill>
                <a:latin typeface="Century Gothic"/>
                <a:cs typeface="Century Gothic"/>
              </a:rPr>
              <a:t> </a:t>
            </a:r>
            <a:r>
              <a:rPr sz="1600" spc="-5" dirty="0">
                <a:solidFill>
                  <a:srgbClr val="2E5496"/>
                </a:solidFill>
                <a:latin typeface="Century Gothic"/>
                <a:cs typeface="Century Gothic"/>
              </a:rPr>
              <a:t>9</a:t>
            </a:r>
            <a:endParaRPr sz="1600" dirty="0">
              <a:latin typeface="Century Gothic"/>
              <a:cs typeface="Century Gothic"/>
            </a:endParaRPr>
          </a:p>
          <a:p>
            <a:pPr>
              <a:lnSpc>
                <a:spcPct val="100000"/>
              </a:lnSpc>
              <a:spcBef>
                <a:spcPts val="55"/>
              </a:spcBef>
            </a:pPr>
            <a:endParaRPr sz="2100" dirty="0">
              <a:latin typeface="Century Gothic"/>
              <a:cs typeface="Century Gothic"/>
            </a:endParaRPr>
          </a:p>
          <a:p>
            <a:pPr marL="251460">
              <a:lnSpc>
                <a:spcPct val="100000"/>
              </a:lnSpc>
            </a:pPr>
            <a:r>
              <a:rPr lang="en-US" sz="2000" b="1" spc="-5" dirty="0">
                <a:solidFill>
                  <a:srgbClr val="13233B"/>
                </a:solidFill>
                <a:latin typeface="Century Gothic"/>
                <a:cs typeface="Century Gothic"/>
              </a:rPr>
              <a:t>Awaiting Appointment</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25146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708660" marR="182880" indent="-457200" algn="just">
              <a:lnSpc>
                <a:spcPts val="1730"/>
              </a:lnSpc>
              <a:spcBef>
                <a:spcPts val="605"/>
              </a:spcBef>
              <a:buAutoNum type="arabicPeriod"/>
              <a:tabLst>
                <a:tab pos="709295" algn="l"/>
              </a:tabLst>
            </a:pPr>
            <a:r>
              <a:rPr sz="1600" spc="-5" dirty="0">
                <a:latin typeface="Georgia"/>
                <a:cs typeface="Georgia"/>
              </a:rPr>
              <a:t>Our growing ministry </a:t>
            </a:r>
            <a:r>
              <a:rPr sz="1600" spc="-10" dirty="0">
                <a:latin typeface="Georgia"/>
                <a:cs typeface="Georgia"/>
              </a:rPr>
              <a:t>beyond </a:t>
            </a:r>
            <a:r>
              <a:rPr sz="1600" spc="-5" dirty="0">
                <a:latin typeface="Georgia"/>
                <a:cs typeface="Georgia"/>
              </a:rPr>
              <a:t>the </a:t>
            </a:r>
            <a:r>
              <a:rPr sz="1600" spc="-10" dirty="0">
                <a:latin typeface="Georgia"/>
                <a:cs typeface="Georgia"/>
              </a:rPr>
              <a:t>walls </a:t>
            </a:r>
            <a:r>
              <a:rPr sz="1600" spc="-5" dirty="0">
                <a:latin typeface="Georgia"/>
                <a:cs typeface="Georgia"/>
              </a:rPr>
              <a:t>with Traditional </a:t>
            </a:r>
            <a:r>
              <a:rPr sz="1600" spc="-10" dirty="0">
                <a:latin typeface="Georgia"/>
                <a:cs typeface="Georgia"/>
              </a:rPr>
              <a:t>Hymns </a:t>
            </a:r>
            <a:r>
              <a:rPr sz="1600" spc="-5" dirty="0">
                <a:latin typeface="Georgia"/>
                <a:cs typeface="Georgia"/>
              </a:rPr>
              <a:t>each  </a:t>
            </a:r>
            <a:r>
              <a:rPr sz="1600" spc="-10" dirty="0">
                <a:latin typeface="Georgia"/>
                <a:cs typeface="Georgia"/>
              </a:rPr>
              <a:t>week </a:t>
            </a:r>
            <a:r>
              <a:rPr sz="1600" spc="-5" dirty="0">
                <a:latin typeface="Georgia"/>
                <a:cs typeface="Georgia"/>
              </a:rPr>
              <a:t>on 105.1 Life FM and our </a:t>
            </a:r>
            <a:r>
              <a:rPr sz="1600" spc="-10" dirty="0">
                <a:latin typeface="Georgia"/>
                <a:cs typeface="Georgia"/>
              </a:rPr>
              <a:t>livestreaming </a:t>
            </a:r>
            <a:r>
              <a:rPr sz="1600" spc="-5" dirty="0">
                <a:latin typeface="Georgia"/>
                <a:cs typeface="Georgia"/>
              </a:rPr>
              <a:t>and for God's abundant  </a:t>
            </a:r>
            <a:r>
              <a:rPr sz="1600" spc="-10" dirty="0">
                <a:latin typeface="Georgia"/>
                <a:cs typeface="Georgia"/>
              </a:rPr>
              <a:t>blessings </a:t>
            </a:r>
            <a:r>
              <a:rPr sz="1600" spc="-5" dirty="0">
                <a:latin typeface="Georgia"/>
                <a:cs typeface="Georgia"/>
              </a:rPr>
              <a:t>in </a:t>
            </a:r>
            <a:r>
              <a:rPr sz="1600" spc="-10" dirty="0">
                <a:latin typeface="Georgia"/>
                <a:cs typeface="Georgia"/>
              </a:rPr>
              <a:t>resourcing these</a:t>
            </a:r>
            <a:r>
              <a:rPr sz="1600" spc="130" dirty="0">
                <a:latin typeface="Georgia"/>
                <a:cs typeface="Georgia"/>
              </a:rPr>
              <a:t> </a:t>
            </a:r>
            <a:r>
              <a:rPr sz="1600" spc="-5" dirty="0">
                <a:latin typeface="Georgia"/>
                <a:cs typeface="Georgia"/>
              </a:rPr>
              <a:t>ministries;</a:t>
            </a:r>
            <a:endParaRPr sz="1600" dirty="0">
              <a:latin typeface="Georgia"/>
              <a:cs typeface="Georgia"/>
            </a:endParaRPr>
          </a:p>
          <a:p>
            <a:pPr marL="708660" indent="-457834" algn="just">
              <a:lnSpc>
                <a:spcPct val="100000"/>
              </a:lnSpc>
              <a:spcBef>
                <a:spcPts val="580"/>
              </a:spcBef>
              <a:buAutoNum type="arabicPeriod"/>
              <a:tabLst>
                <a:tab pos="709295" algn="l"/>
              </a:tabLst>
            </a:pPr>
            <a:r>
              <a:rPr lang="en-US" sz="1600" spc="-5" dirty="0">
                <a:latin typeface="Georgia"/>
                <a:cs typeface="Georgia"/>
              </a:rPr>
              <a:t>T</a:t>
            </a:r>
            <a:r>
              <a:rPr sz="1600" spc="-5" dirty="0">
                <a:latin typeface="Georgia"/>
                <a:cs typeface="Georgia"/>
              </a:rPr>
              <a:t>he </a:t>
            </a:r>
            <a:r>
              <a:rPr sz="1600" spc="-10" dirty="0">
                <a:latin typeface="Georgia"/>
                <a:cs typeface="Georgia"/>
              </a:rPr>
              <a:t>people </a:t>
            </a:r>
            <a:r>
              <a:rPr sz="1600" spc="-5" dirty="0">
                <a:latin typeface="Georgia"/>
                <a:cs typeface="Georgia"/>
              </a:rPr>
              <a:t>of the </a:t>
            </a:r>
            <a:r>
              <a:rPr sz="1600" spc="-10" dirty="0">
                <a:latin typeface="Georgia"/>
                <a:cs typeface="Georgia"/>
              </a:rPr>
              <a:t>Parish who serve so </a:t>
            </a:r>
            <a:r>
              <a:rPr sz="1600" spc="-5" dirty="0">
                <a:latin typeface="Georgia"/>
                <a:cs typeface="Georgia"/>
              </a:rPr>
              <a:t>faithfully and</a:t>
            </a:r>
            <a:r>
              <a:rPr sz="1600" spc="275" dirty="0">
                <a:latin typeface="Georgia"/>
                <a:cs typeface="Georgia"/>
              </a:rPr>
              <a:t> </a:t>
            </a:r>
            <a:r>
              <a:rPr sz="1600" spc="-5" dirty="0">
                <a:latin typeface="Georgia"/>
                <a:cs typeface="Georgia"/>
              </a:rPr>
              <a:t>joyfully.</a:t>
            </a:r>
            <a:endParaRPr sz="1600" dirty="0">
              <a:latin typeface="Georgia"/>
              <a:cs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ody of water with trees around it&#10;&#10;Description automatically generated with medium confidence">
            <a:extLst>
              <a:ext uri="{FF2B5EF4-FFF2-40B4-BE49-F238E27FC236}">
                <a16:creationId xmlns:a16="http://schemas.microsoft.com/office/drawing/2014/main" id="{77BBDF98-CB63-B0A6-9C97-761EDD61C425}"/>
              </a:ext>
            </a:extLst>
          </p:cNvPr>
          <p:cNvPicPr>
            <a:picLocks noChangeAspect="1"/>
          </p:cNvPicPr>
          <p:nvPr/>
        </p:nvPicPr>
        <p:blipFill rotWithShape="1">
          <a:blip r:embed="rId2">
            <a:extLst>
              <a:ext uri="{28A0092B-C50C-407E-A947-70E740481C1C}">
                <a14:useLocalDpi xmlns:a14="http://schemas.microsoft.com/office/drawing/2010/main" val="0"/>
              </a:ext>
            </a:extLst>
          </a:blip>
          <a:srcRect t="11407" r="590" b="60458"/>
          <a:stretch/>
        </p:blipFill>
        <p:spPr>
          <a:xfrm>
            <a:off x="-15692" y="0"/>
            <a:ext cx="7583187" cy="1689100"/>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dirty="0">
                <a:solidFill>
                  <a:srgbClr val="FFFFFF"/>
                </a:solidFill>
                <a:latin typeface="Century Gothic"/>
                <a:cs typeface="Century Gothic"/>
              </a:rPr>
              <a:t>Newcastle</a:t>
            </a:r>
            <a:endParaRPr sz="1400">
              <a:latin typeface="Century Gothic"/>
              <a:cs typeface="Century Gothic"/>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76794" cy="36869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lang="en-US" sz="2300" b="1" spc="5" dirty="0">
                <a:solidFill>
                  <a:srgbClr val="FFFFFF"/>
                </a:solidFill>
                <a:latin typeface="Century Gothic"/>
                <a:cs typeface="Century Gothic"/>
              </a:rPr>
              <a:t> 21</a:t>
            </a:r>
            <a:r>
              <a:rPr sz="2300" b="1" spc="-75" dirty="0">
                <a:solidFill>
                  <a:srgbClr val="FFFFFF"/>
                </a:solidFill>
                <a:latin typeface="Century Gothic"/>
                <a:cs typeface="Century Gothic"/>
              </a:rPr>
              <a:t> </a:t>
            </a:r>
            <a:endParaRPr sz="2300" dirty="0">
              <a:latin typeface="Century Gothic"/>
              <a:cs typeface="Century Gothic"/>
            </a:endParaRPr>
          </a:p>
        </p:txBody>
      </p:sp>
      <p:sp>
        <p:nvSpPr>
          <p:cNvPr id="9" name="object 9"/>
          <p:cNvSpPr/>
          <p:nvPr/>
        </p:nvSpPr>
        <p:spPr>
          <a:xfrm>
            <a:off x="5809488" y="592835"/>
            <a:ext cx="502919" cy="670559"/>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4962143" y="688021"/>
            <a:ext cx="2605352"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chemeClr val="bg1"/>
                </a:solidFill>
                <a:latin typeface="Century Gothic"/>
                <a:cs typeface="Century Gothic"/>
              </a:rPr>
              <a:t>Parish of </a:t>
            </a:r>
            <a:r>
              <a:rPr sz="2300" spc="5" dirty="0" err="1">
                <a:solidFill>
                  <a:schemeClr val="bg1"/>
                </a:solidFill>
                <a:latin typeface="Century Gothic"/>
                <a:cs typeface="Century Gothic"/>
              </a:rPr>
              <a:t>Kerang</a:t>
            </a:r>
            <a:endParaRPr sz="2300" dirty="0">
              <a:solidFill>
                <a:schemeClr val="bg1"/>
              </a:solidFill>
              <a:latin typeface="Century Gothic"/>
              <a:cs typeface="Century Gothic"/>
            </a:endParaRPr>
          </a:p>
        </p:txBody>
      </p:sp>
      <p:sp>
        <p:nvSpPr>
          <p:cNvPr id="12" name="object 12"/>
          <p:cNvSpPr txBox="1"/>
          <p:nvPr/>
        </p:nvSpPr>
        <p:spPr>
          <a:xfrm>
            <a:off x="347227" y="5353557"/>
            <a:ext cx="6954520" cy="3736920"/>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79375" indent="-457200">
              <a:lnSpc>
                <a:spcPts val="1730"/>
              </a:lnSpc>
              <a:spcBef>
                <a:spcPts val="615"/>
              </a:spcBef>
              <a:buAutoNum type="arabicPeriod"/>
              <a:tabLst>
                <a:tab pos="469900" algn="l"/>
                <a:tab pos="470534" algn="l"/>
              </a:tabLst>
            </a:pPr>
            <a:r>
              <a:rPr sz="1600" spc="-5" dirty="0">
                <a:latin typeface="Georgia"/>
                <a:cs typeface="Georgia"/>
              </a:rPr>
              <a:t>For all those working and living in Aged </a:t>
            </a:r>
            <a:r>
              <a:rPr sz="1600" spc="-10" dirty="0">
                <a:latin typeface="Georgia"/>
                <a:cs typeface="Georgia"/>
              </a:rPr>
              <a:t>Care </a:t>
            </a:r>
            <a:r>
              <a:rPr sz="1600" spc="-5" dirty="0">
                <a:latin typeface="Georgia"/>
                <a:cs typeface="Georgia"/>
              </a:rPr>
              <a:t>Facilities, that </a:t>
            </a:r>
            <a:r>
              <a:rPr sz="1600" spc="-10" dirty="0">
                <a:latin typeface="Georgia"/>
                <a:cs typeface="Georgia"/>
              </a:rPr>
              <a:t>God </a:t>
            </a:r>
            <a:r>
              <a:rPr sz="1600" spc="-5" dirty="0">
                <a:latin typeface="Georgia"/>
                <a:cs typeface="Georgia"/>
              </a:rPr>
              <a:t>would  </a:t>
            </a:r>
            <a:r>
              <a:rPr sz="1600" spc="-10" dirty="0">
                <a:latin typeface="Georgia"/>
                <a:cs typeface="Georgia"/>
              </a:rPr>
              <a:t>be </a:t>
            </a:r>
            <a:r>
              <a:rPr sz="1600" spc="-5" dirty="0">
                <a:latin typeface="Georgia"/>
                <a:cs typeface="Georgia"/>
              </a:rPr>
              <a:t>their shining</a:t>
            </a:r>
            <a:r>
              <a:rPr sz="1600" spc="75" dirty="0">
                <a:latin typeface="Georgia"/>
                <a:cs typeface="Georgia"/>
              </a:rPr>
              <a:t> </a:t>
            </a:r>
            <a:r>
              <a:rPr sz="1600" spc="-5" dirty="0">
                <a:latin typeface="Georgia"/>
                <a:cs typeface="Georgia"/>
              </a:rPr>
              <a:t>light;</a:t>
            </a:r>
            <a:endParaRPr sz="1600" dirty="0">
              <a:latin typeface="Georgia"/>
              <a:cs typeface="Georgia"/>
            </a:endParaRPr>
          </a:p>
          <a:p>
            <a:pPr marL="469900" marR="441959" indent="-457834">
              <a:lnSpc>
                <a:spcPts val="1730"/>
              </a:lnSpc>
              <a:spcBef>
                <a:spcPts val="800"/>
              </a:spcBef>
              <a:buAutoNum type="arabicPeriod"/>
              <a:tabLst>
                <a:tab pos="469900" algn="l"/>
                <a:tab pos="470534" algn="l"/>
              </a:tabLst>
            </a:pPr>
            <a:r>
              <a:rPr sz="1600" spc="-5" dirty="0">
                <a:latin typeface="Georgia"/>
                <a:cs typeface="Georgia"/>
              </a:rPr>
              <a:t>For the </a:t>
            </a:r>
            <a:r>
              <a:rPr lang="en-US" sz="1600" spc="-5" dirty="0">
                <a:latin typeface="Georgia"/>
                <a:cs typeface="Georgia"/>
              </a:rPr>
              <a:t>lay </a:t>
            </a:r>
            <a:r>
              <a:rPr sz="1600" spc="-10" dirty="0">
                <a:latin typeface="Georgia"/>
                <a:cs typeface="Georgia"/>
              </a:rPr>
              <a:t>leadership </a:t>
            </a:r>
            <a:r>
              <a:rPr sz="1600" spc="-5" dirty="0">
                <a:latin typeface="Georgia"/>
                <a:cs typeface="Georgia"/>
              </a:rPr>
              <a:t>of the </a:t>
            </a:r>
            <a:r>
              <a:rPr sz="1600" spc="-10" dirty="0">
                <a:latin typeface="Georgia"/>
                <a:cs typeface="Georgia"/>
              </a:rPr>
              <a:t>Parish, </a:t>
            </a:r>
            <a:r>
              <a:rPr sz="1600" spc="-5" dirty="0">
                <a:latin typeface="Georgia"/>
                <a:cs typeface="Georgia"/>
              </a:rPr>
              <a:t>that they </a:t>
            </a:r>
            <a:r>
              <a:rPr sz="1600" spc="-10" dirty="0">
                <a:latin typeface="Georgia"/>
                <a:cs typeface="Georgia"/>
              </a:rPr>
              <a:t>will </a:t>
            </a:r>
            <a:r>
              <a:rPr sz="1600" spc="-5" dirty="0">
                <a:latin typeface="Georgia"/>
                <a:cs typeface="Georgia"/>
              </a:rPr>
              <a:t>have </a:t>
            </a:r>
            <a:r>
              <a:rPr sz="1600" spc="-10" dirty="0">
                <a:latin typeface="Georgia"/>
                <a:cs typeface="Georgia"/>
              </a:rPr>
              <a:t>God’s </a:t>
            </a:r>
            <a:r>
              <a:rPr sz="1600" spc="-5" dirty="0">
                <a:latin typeface="Georgia"/>
                <a:cs typeface="Georgia"/>
              </a:rPr>
              <a:t>vision for  sustainable future</a:t>
            </a:r>
            <a:r>
              <a:rPr sz="1600" spc="70" dirty="0">
                <a:latin typeface="Georgia"/>
                <a:cs typeface="Georgia"/>
              </a:rPr>
              <a:t> </a:t>
            </a:r>
            <a:r>
              <a:rPr sz="1600" spc="-5" dirty="0">
                <a:latin typeface="Georgia"/>
                <a:cs typeface="Georgia"/>
              </a:rPr>
              <a:t>planning;</a:t>
            </a:r>
            <a:endParaRPr sz="1600" dirty="0">
              <a:latin typeface="Georgia"/>
              <a:cs typeface="Georgia"/>
            </a:endParaRPr>
          </a:p>
          <a:p>
            <a:pPr marL="469900" marR="5080" indent="-457834">
              <a:lnSpc>
                <a:spcPts val="1730"/>
              </a:lnSpc>
              <a:spcBef>
                <a:spcPts val="790"/>
              </a:spcBef>
              <a:buAutoNum type="arabicPeriod"/>
              <a:tabLst>
                <a:tab pos="469900" algn="l"/>
                <a:tab pos="470534" algn="l"/>
              </a:tabLst>
            </a:pPr>
            <a:r>
              <a:rPr lang="en-AU" sz="1600" kern="0" dirty="0">
                <a:latin typeface="Georgia" panose="02040502050405020303" pitchFamily="18" charset="0"/>
                <a:ea typeface="Calibri" panose="020F0502020204030204" pitchFamily="34" charset="0"/>
              </a:rPr>
              <a:t>F</a:t>
            </a:r>
            <a:r>
              <a:rPr lang="en-AU" sz="1600" kern="0" dirty="0">
                <a:effectLst/>
                <a:latin typeface="Georgia" panose="02040502050405020303" pitchFamily="18" charset="0"/>
                <a:ea typeface="Calibri" panose="020F0502020204030204" pitchFamily="34" charset="0"/>
              </a:rPr>
              <a:t>or the parish in a period of transition and for God's leading in future arrangements</a:t>
            </a:r>
            <a:r>
              <a:rPr sz="1600" spc="-5" dirty="0">
                <a:latin typeface="Georgia"/>
                <a:cs typeface="Georgia"/>
              </a:rPr>
              <a:t>.</a:t>
            </a:r>
            <a:endParaRPr sz="1600" dirty="0">
              <a:latin typeface="Georgia"/>
              <a:cs typeface="Georgia"/>
            </a:endParaRPr>
          </a:p>
          <a:p>
            <a:pPr>
              <a:lnSpc>
                <a:spcPct val="100000"/>
              </a:lnSpc>
              <a:spcBef>
                <a:spcPts val="10"/>
              </a:spcBef>
            </a:pPr>
            <a:endParaRPr sz="2500" dirty="0">
              <a:latin typeface="Georgia"/>
              <a:cs typeface="Georgia"/>
            </a:endParaRPr>
          </a:p>
          <a:p>
            <a:pPr marR="1322070" algn="r">
              <a:lnSpc>
                <a:spcPct val="100000"/>
              </a:lnSpc>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marR="31115">
              <a:lnSpc>
                <a:spcPts val="1730"/>
              </a:lnSpc>
              <a:spcBef>
                <a:spcPts val="845"/>
              </a:spcBef>
            </a:pPr>
            <a:r>
              <a:rPr sz="1600" spc="-10" dirty="0">
                <a:latin typeface="Georgia"/>
                <a:cs typeface="Georgia"/>
              </a:rPr>
              <a:t>Facebook:</a:t>
            </a:r>
            <a:r>
              <a:rPr lang="en-US" sz="1600" spc="-5" dirty="0">
                <a:latin typeface="Georgia"/>
                <a:cs typeface="Georgia"/>
              </a:rPr>
              <a:t> </a:t>
            </a:r>
            <a:r>
              <a:rPr sz="1600" spc="-5" dirty="0" err="1">
                <a:latin typeface="Georgia"/>
                <a:cs typeface="Georgia"/>
              </a:rPr>
              <a:t>StJohn’sAnglicanChurchKerang</a:t>
            </a:r>
            <a:endParaRPr lang="en-US" sz="1600" spc="-5" dirty="0">
              <a:latin typeface="Georgia"/>
              <a:cs typeface="Georgia"/>
            </a:endParaRPr>
          </a:p>
          <a:p>
            <a:pPr marL="3296920" marR="31115">
              <a:lnSpc>
                <a:spcPts val="1730"/>
              </a:lnSpc>
              <a:spcBef>
                <a:spcPts val="845"/>
              </a:spcBef>
            </a:pPr>
            <a:r>
              <a:rPr lang="en-AU" sz="1600" b="0" i="0" dirty="0">
                <a:solidFill>
                  <a:srgbClr val="050505"/>
                </a:solidFill>
                <a:effectLst/>
                <a:latin typeface="Georgia" panose="02040502050405020303" pitchFamily="18" charset="0"/>
                <a:hlinkClick r:id="rId5"/>
              </a:rPr>
              <a:t>gannawarra.anglican@gmail.com</a:t>
            </a:r>
            <a:endParaRPr lang="en-AU" sz="1600" b="0" i="0" dirty="0">
              <a:solidFill>
                <a:srgbClr val="050505"/>
              </a:solidFill>
              <a:effectLst/>
              <a:latin typeface="Georgia" panose="02040502050405020303" pitchFamily="18" charset="0"/>
            </a:endParaRPr>
          </a:p>
          <a:p>
            <a:pPr algn="r">
              <a:lnSpc>
                <a:spcPct val="100000"/>
              </a:lnSpc>
            </a:pPr>
            <a:endParaRPr sz="1800" dirty="0">
              <a:latin typeface="Georgia"/>
              <a:cs typeface="Georgia"/>
            </a:endParaRPr>
          </a:p>
        </p:txBody>
      </p:sp>
      <p:sp>
        <p:nvSpPr>
          <p:cNvPr id="13" name="object 13"/>
          <p:cNvSpPr txBox="1"/>
          <p:nvPr/>
        </p:nvSpPr>
        <p:spPr>
          <a:xfrm>
            <a:off x="347223" y="1465774"/>
            <a:ext cx="7214234" cy="3095719"/>
          </a:xfrm>
          <a:prstGeom prst="rect">
            <a:avLst/>
          </a:prstGeom>
        </p:spPr>
        <p:txBody>
          <a:bodyPr vert="horz" wrap="square" lIns="0" tIns="12700" rIns="0" bIns="0" rtlCol="0">
            <a:spAutoFit/>
          </a:bodyPr>
          <a:lstStyle/>
          <a:p>
            <a:pPr>
              <a:lnSpc>
                <a:spcPct val="100000"/>
              </a:lnSpc>
              <a:spcBef>
                <a:spcPts val="55"/>
              </a:spcBef>
            </a:pPr>
            <a:endParaRPr sz="1200" dirty="0">
              <a:latin typeface="Calibri"/>
              <a:cs typeface="Calibri"/>
            </a:endParaRPr>
          </a:p>
          <a:p>
            <a:pPr>
              <a:lnSpc>
                <a:spcPct val="100000"/>
              </a:lnSpc>
              <a:spcBef>
                <a:spcPts val="20"/>
              </a:spcBef>
            </a:pPr>
            <a:endParaRPr sz="2150" dirty="0">
              <a:latin typeface="Century Gothic"/>
              <a:cs typeface="Century Gothic"/>
            </a:endParaRPr>
          </a:p>
          <a:p>
            <a:pPr>
              <a:spcBef>
                <a:spcPts val="40"/>
              </a:spcBef>
            </a:pPr>
            <a:endParaRPr lang="en-AU" sz="1800" b="1" dirty="0">
              <a:solidFill>
                <a:srgbClr val="13233B"/>
              </a:solidFill>
              <a:latin typeface="Century Gothic"/>
              <a:cs typeface="Century Gothic"/>
            </a:endParaRPr>
          </a:p>
          <a:p>
            <a:pPr>
              <a:spcBef>
                <a:spcPts val="40"/>
              </a:spcBef>
            </a:pPr>
            <a:endParaRPr lang="en-AU" b="1" dirty="0">
              <a:solidFill>
                <a:srgbClr val="13233B"/>
              </a:solidFill>
              <a:latin typeface="Century Gothic"/>
              <a:cs typeface="Century Gothic"/>
            </a:endParaRPr>
          </a:p>
          <a:p>
            <a:pPr>
              <a:spcBef>
                <a:spcPts val="40"/>
              </a:spcBef>
            </a:pPr>
            <a:r>
              <a:rPr lang="en-AU" sz="2000" b="1" dirty="0">
                <a:solidFill>
                  <a:srgbClr val="13233B"/>
                </a:solidFill>
                <a:latin typeface="Century Gothic"/>
                <a:cs typeface="Century Gothic"/>
              </a:rPr>
              <a:t>Awaiting</a:t>
            </a:r>
            <a:r>
              <a:rPr lang="en-AU" sz="2000" b="1" spc="-30" dirty="0">
                <a:solidFill>
                  <a:srgbClr val="13233B"/>
                </a:solidFill>
                <a:latin typeface="Century Gothic"/>
                <a:cs typeface="Century Gothic"/>
              </a:rPr>
              <a:t> </a:t>
            </a:r>
            <a:r>
              <a:rPr lang="en-AU" sz="2000" b="1" spc="-5" dirty="0">
                <a:solidFill>
                  <a:srgbClr val="13233B"/>
                </a:solidFill>
                <a:latin typeface="Century Gothic"/>
                <a:cs typeface="Century Gothic"/>
              </a:rPr>
              <a:t>Appointment</a:t>
            </a:r>
            <a:endParaRPr lang="en-AU"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sz="1600" spc="-10" dirty="0">
                <a:latin typeface="Georgia"/>
                <a:cs typeface="Georgia"/>
              </a:rPr>
              <a:t>The </a:t>
            </a:r>
            <a:r>
              <a:rPr sz="1600" spc="-5" dirty="0">
                <a:latin typeface="Georgia"/>
                <a:cs typeface="Georgia"/>
              </a:rPr>
              <a:t>Ecumenical initiatives and the </a:t>
            </a:r>
            <a:r>
              <a:rPr sz="1600" spc="-10" dirty="0">
                <a:latin typeface="Georgia"/>
                <a:cs typeface="Georgia"/>
              </a:rPr>
              <a:t>sense </a:t>
            </a:r>
            <a:r>
              <a:rPr sz="1600" spc="-5" dirty="0">
                <a:latin typeface="Georgia"/>
                <a:cs typeface="Georgia"/>
              </a:rPr>
              <a:t>of </a:t>
            </a:r>
            <a:r>
              <a:rPr sz="1600" dirty="0">
                <a:latin typeface="Georgia"/>
                <a:cs typeface="Georgia"/>
              </a:rPr>
              <a:t>unity </a:t>
            </a:r>
            <a:r>
              <a:rPr sz="1600" spc="-5" dirty="0">
                <a:latin typeface="Georgia"/>
                <a:cs typeface="Georgia"/>
              </a:rPr>
              <a:t>that we</a:t>
            </a:r>
            <a:r>
              <a:rPr sz="1600" spc="270" dirty="0">
                <a:latin typeface="Georgia"/>
                <a:cs typeface="Georgia"/>
              </a:rPr>
              <a:t> </a:t>
            </a:r>
            <a:r>
              <a:rPr sz="1600" spc="-10" dirty="0">
                <a:latin typeface="Georgia"/>
                <a:cs typeface="Georgia"/>
              </a:rPr>
              <a:t>experience;</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sz="1600" spc="-10" dirty="0">
                <a:latin typeface="Georgia"/>
                <a:cs typeface="Georgia"/>
              </a:rPr>
              <a:t>The </a:t>
            </a:r>
            <a:r>
              <a:rPr sz="1600" spc="-5" dirty="0">
                <a:latin typeface="Georgia"/>
                <a:cs typeface="Georgia"/>
              </a:rPr>
              <a:t>children’s ministry that </a:t>
            </a:r>
            <a:r>
              <a:rPr sz="1600" spc="-10" dirty="0">
                <a:latin typeface="Georgia"/>
                <a:cs typeface="Georgia"/>
              </a:rPr>
              <a:t>God </a:t>
            </a:r>
            <a:r>
              <a:rPr sz="1600" spc="-5" dirty="0">
                <a:latin typeface="Georgia"/>
                <a:cs typeface="Georgia"/>
              </a:rPr>
              <a:t>is growing and sustaining</a:t>
            </a:r>
            <a:r>
              <a:rPr sz="1600" spc="225" dirty="0">
                <a:latin typeface="Georgia"/>
                <a:cs typeface="Georgia"/>
              </a:rPr>
              <a:t> </a:t>
            </a:r>
            <a:r>
              <a:rPr sz="1600" spc="-5" dirty="0">
                <a:latin typeface="Georgia"/>
                <a:cs typeface="Georgia"/>
              </a:rPr>
              <a:t>;</a:t>
            </a:r>
            <a:endParaRPr sz="1600" dirty="0">
              <a:latin typeface="Georgia"/>
              <a:cs typeface="Georgia"/>
            </a:endParaRPr>
          </a:p>
          <a:p>
            <a:pPr marL="469900" marR="311785" indent="-457834">
              <a:lnSpc>
                <a:spcPts val="1730"/>
              </a:lnSpc>
              <a:spcBef>
                <a:spcPts val="815"/>
              </a:spcBef>
              <a:buAutoNum type="arabicPeriod"/>
              <a:tabLst>
                <a:tab pos="469900" algn="l"/>
                <a:tab pos="470534" algn="l"/>
              </a:tabLst>
            </a:pPr>
            <a:r>
              <a:rPr sz="1600" spc="-10" dirty="0">
                <a:latin typeface="Georgia"/>
                <a:cs typeface="Georgia"/>
              </a:rPr>
              <a:t>God’s </a:t>
            </a:r>
            <a:r>
              <a:rPr sz="1600" spc="-5" dirty="0">
                <a:latin typeface="Georgia"/>
                <a:cs typeface="Georgia"/>
              </a:rPr>
              <a:t>sustaining love and faithfulness and our </a:t>
            </a:r>
            <a:r>
              <a:rPr sz="1600" spc="-10" dirty="0">
                <a:latin typeface="Georgia"/>
                <a:cs typeface="Georgia"/>
              </a:rPr>
              <a:t>parishioners </a:t>
            </a:r>
            <a:r>
              <a:rPr sz="1600" spc="-5" dirty="0">
                <a:latin typeface="Georgia"/>
                <a:cs typeface="Georgia"/>
              </a:rPr>
              <a:t>faithfulness  in giving both </a:t>
            </a:r>
            <a:r>
              <a:rPr sz="1600" spc="-10" dirty="0">
                <a:latin typeface="Georgia"/>
                <a:cs typeface="Georgia"/>
              </a:rPr>
              <a:t>physically </a:t>
            </a:r>
            <a:r>
              <a:rPr sz="1600" spc="-5" dirty="0">
                <a:latin typeface="Georgia"/>
                <a:cs typeface="Georgia"/>
              </a:rPr>
              <a:t>and</a:t>
            </a:r>
            <a:r>
              <a:rPr sz="1600" spc="150" dirty="0">
                <a:latin typeface="Georgia"/>
                <a:cs typeface="Georgia"/>
              </a:rPr>
              <a:t> </a:t>
            </a:r>
            <a:r>
              <a:rPr sz="1600" spc="-5" dirty="0">
                <a:latin typeface="Georgia"/>
                <a:cs typeface="Georgia"/>
              </a:rPr>
              <a:t>financially.</a:t>
            </a:r>
            <a:endParaRPr sz="1600" dirty="0">
              <a:latin typeface="Georgia"/>
              <a:cs typeface="Georgia"/>
            </a:endParaRPr>
          </a:p>
        </p:txBody>
      </p:sp>
    </p:spTree>
    <p:extLst>
      <p:ext uri="{BB962C8B-B14F-4D97-AF65-F5344CB8AC3E}">
        <p14:creationId xmlns:p14="http://schemas.microsoft.com/office/powerpoint/2010/main" val="4223836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0EE38FC-A56F-9B19-1669-C3405816E484}"/>
              </a:ext>
            </a:extLst>
          </p:cNvPr>
          <p:cNvPicPr>
            <a:picLocks noChangeAspect="1"/>
          </p:cNvPicPr>
          <p:nvPr/>
        </p:nvPicPr>
        <p:blipFill rotWithShape="1">
          <a:blip r:embed="rId2"/>
          <a:srcRect l="9459" r="6143"/>
          <a:stretch/>
        </p:blipFill>
        <p:spPr>
          <a:xfrm>
            <a:off x="0" y="7557106"/>
            <a:ext cx="3467799" cy="2492474"/>
          </a:xfrm>
          <a:prstGeom prst="rect">
            <a:avLst/>
          </a:prstGeom>
        </p:spPr>
      </p:pic>
      <p:pic>
        <p:nvPicPr>
          <p:cNvPr id="15" name="Picture 14">
            <a:extLst>
              <a:ext uri="{FF2B5EF4-FFF2-40B4-BE49-F238E27FC236}">
                <a16:creationId xmlns:a16="http://schemas.microsoft.com/office/drawing/2014/main" id="{C4CA1047-D6F5-0F15-97D9-53D5E1BA0B1A}"/>
              </a:ext>
            </a:extLst>
          </p:cNvPr>
          <p:cNvPicPr>
            <a:picLocks noChangeAspect="1"/>
          </p:cNvPicPr>
          <p:nvPr/>
        </p:nvPicPr>
        <p:blipFill rotWithShape="1">
          <a:blip r:embed="rId3"/>
          <a:srcRect l="9027" t="43538" r="-9027" b="29932"/>
          <a:stretch/>
        </p:blipFill>
        <p:spPr>
          <a:xfrm>
            <a:off x="0" y="0"/>
            <a:ext cx="8426450" cy="1689100"/>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Anglicare</a:t>
            </a:r>
            <a:r>
              <a:rPr sz="1400" b="1" spc="-15" dirty="0">
                <a:solidFill>
                  <a:srgbClr val="FFFFFF"/>
                </a:solidFill>
                <a:latin typeface="Century Gothic"/>
                <a:cs typeface="Century Gothic"/>
              </a:rPr>
              <a:t> </a:t>
            </a:r>
            <a:r>
              <a:rPr sz="1400" b="1" spc="-5" dirty="0">
                <a:solidFill>
                  <a:srgbClr val="FFFFFF"/>
                </a:solidFill>
                <a:latin typeface="Century Gothic"/>
                <a:cs typeface="Century Gothic"/>
              </a:rPr>
              <a:t>Victoria</a:t>
            </a:r>
            <a:endParaRPr sz="1400">
              <a:latin typeface="Century Gothic"/>
              <a:cs typeface="Century Gothic"/>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2</a:t>
            </a:r>
            <a:endParaRPr sz="2300" dirty="0">
              <a:latin typeface="Century Gothic"/>
              <a:cs typeface="Century Gothic"/>
            </a:endParaRPr>
          </a:p>
        </p:txBody>
      </p:sp>
      <p:sp>
        <p:nvSpPr>
          <p:cNvPr id="7" name="object 7"/>
          <p:cNvSpPr txBox="1"/>
          <p:nvPr/>
        </p:nvSpPr>
        <p:spPr>
          <a:xfrm>
            <a:off x="347298" y="5353557"/>
            <a:ext cx="6968490" cy="1536318"/>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200">
              <a:lnSpc>
                <a:spcPct val="100000"/>
              </a:lnSpc>
              <a:spcBef>
                <a:spcPts val="400"/>
              </a:spcBef>
              <a:buAutoNum type="arabicPeriod"/>
              <a:tabLst>
                <a:tab pos="469265" algn="l"/>
                <a:tab pos="469900" algn="l"/>
              </a:tabLst>
            </a:pPr>
            <a:r>
              <a:rPr lang="en-AU" sz="1600" dirty="0">
                <a:effectLst/>
                <a:latin typeface="Georgia" panose="02040502050405020303" pitchFamily="18" charset="0"/>
                <a:ea typeface="Times New Roman" panose="02020603050405020304" pitchFamily="18" charset="0"/>
              </a:rPr>
              <a:t>For God to speak during the many funerals and pastoral services in our parish</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10"/>
              </a:spcBef>
              <a:buAutoNum type="arabicPeriod"/>
              <a:tabLst>
                <a:tab pos="469900" algn="l"/>
                <a:tab pos="470534" algn="l"/>
              </a:tabLst>
            </a:pPr>
            <a:r>
              <a:rPr lang="en-AU" sz="1600" dirty="0">
                <a:effectLst/>
                <a:latin typeface="Georgia" panose="02040502050405020303" pitchFamily="18" charset="0"/>
                <a:ea typeface="Times New Roman" panose="02020603050405020304" pitchFamily="18" charset="0"/>
              </a:rPr>
              <a:t>For the church as it seeks to support our children and families</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marR="5080" indent="-457834">
              <a:lnSpc>
                <a:spcPts val="1730"/>
              </a:lnSpc>
              <a:spcBef>
                <a:spcPts val="820"/>
              </a:spcBef>
              <a:buAutoNum type="arabicPeriod"/>
              <a:tabLst>
                <a:tab pos="469900" algn="l"/>
                <a:tab pos="470534" algn="l"/>
              </a:tabLst>
            </a:pPr>
            <a:r>
              <a:rPr lang="en-AU" sz="1600" dirty="0">
                <a:effectLst/>
                <a:latin typeface="Georgia" panose="02040502050405020303" pitchFamily="18" charset="0"/>
                <a:ea typeface="Times New Roman" panose="02020603050405020304" pitchFamily="18" charset="0"/>
              </a:rPr>
              <a:t>That we would be effective at making disciples</a:t>
            </a:r>
            <a:r>
              <a:rPr sz="1600" spc="-5" dirty="0">
                <a:latin typeface="Georgia" panose="02040502050405020303" pitchFamily="18" charset="0"/>
                <a:cs typeface="Georgia"/>
              </a:rPr>
              <a:t>.</a:t>
            </a:r>
            <a:endParaRPr sz="1600" dirty="0">
              <a:latin typeface="Georgia" panose="02040502050405020303" pitchFamily="18" charset="0"/>
              <a:cs typeface="Georgia"/>
            </a:endParaRPr>
          </a:p>
        </p:txBody>
      </p:sp>
      <p:sp>
        <p:nvSpPr>
          <p:cNvPr id="8" name="object 8"/>
          <p:cNvSpPr/>
          <p:nvPr/>
        </p:nvSpPr>
        <p:spPr>
          <a:xfrm>
            <a:off x="4457700" y="592835"/>
            <a:ext cx="2967227"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623234" y="664495"/>
            <a:ext cx="258762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70" dirty="0">
                <a:solidFill>
                  <a:srgbClr val="FFFFFF"/>
                </a:solidFill>
                <a:latin typeface="Century Gothic"/>
                <a:cs typeface="Century Gothic"/>
              </a:rPr>
              <a:t> </a:t>
            </a:r>
            <a:r>
              <a:rPr sz="2300" spc="5" dirty="0">
                <a:solidFill>
                  <a:srgbClr val="FFFFFF"/>
                </a:solidFill>
                <a:latin typeface="Century Gothic"/>
                <a:cs typeface="Century Gothic"/>
              </a:rPr>
              <a:t>Kyabram</a:t>
            </a:r>
            <a:endParaRPr sz="2300">
              <a:latin typeface="Century Gothic"/>
              <a:cs typeface="Century Gothic"/>
            </a:endParaRPr>
          </a:p>
        </p:txBody>
      </p:sp>
      <p:sp>
        <p:nvSpPr>
          <p:cNvPr id="10" name="object 10"/>
          <p:cNvSpPr txBox="1"/>
          <p:nvPr/>
        </p:nvSpPr>
        <p:spPr>
          <a:xfrm>
            <a:off x="3631830" y="7557106"/>
            <a:ext cx="4108820" cy="1307089"/>
          </a:xfrm>
          <a:prstGeom prst="rect">
            <a:avLst/>
          </a:prstGeom>
        </p:spPr>
        <p:txBody>
          <a:bodyPr vert="horz" wrap="square" lIns="0" tIns="19050" rIns="0" bIns="0" rtlCol="0">
            <a:spAutoFit/>
          </a:bodyPr>
          <a:lstStyle/>
          <a:p>
            <a:pPr marL="12700" marR="646430" indent="1395730">
              <a:lnSpc>
                <a:spcPct val="130400"/>
              </a:lnSpc>
              <a:spcBef>
                <a:spcPts val="150"/>
              </a:spcBef>
            </a:pPr>
            <a:r>
              <a:rPr sz="1800" spc="-10" dirty="0">
                <a:solidFill>
                  <a:srgbClr val="EC7C30"/>
                </a:solidFill>
                <a:latin typeface="Century Gothic"/>
                <a:cs typeface="Century Gothic"/>
              </a:rPr>
              <a:t>Contact  </a:t>
            </a:r>
            <a:r>
              <a:rPr sz="1600" spc="-5" dirty="0">
                <a:latin typeface="Georgia" panose="02040502050405020303" pitchFamily="18" charset="0"/>
                <a:cs typeface="Georgia"/>
                <a:hlinkClick r:id="rId5"/>
              </a:rPr>
              <a:t>www.kyabramanglican.org.au </a:t>
            </a:r>
            <a:r>
              <a:rPr sz="1600" spc="-5" dirty="0">
                <a:latin typeface="Georgia" panose="02040502050405020303" pitchFamily="18" charset="0"/>
                <a:cs typeface="Georgia"/>
              </a:rPr>
              <a:t> </a:t>
            </a:r>
            <a:r>
              <a:rPr lang="en-AU" sz="1600" u="sng" spc="-5" dirty="0">
                <a:solidFill>
                  <a:srgbClr val="0000FF"/>
                </a:solidFill>
                <a:latin typeface="Georgia" panose="02040502050405020303" pitchFamily="18" charset="0"/>
                <a:cs typeface="Georgia"/>
              </a:rPr>
              <a:t>o</a:t>
            </a:r>
            <a:r>
              <a:rPr lang="en-AU" sz="1600" u="sng" dirty="0">
                <a:solidFill>
                  <a:srgbClr val="0000FF"/>
                </a:solidFill>
                <a:effectLst/>
                <a:latin typeface="Georgia" panose="02040502050405020303" pitchFamily="18" charset="0"/>
                <a:ea typeface="Times New Roman" panose="02020603050405020304" pitchFamily="18" charset="0"/>
                <a:hlinkClick r:id="rId6"/>
              </a:rPr>
              <a:t>ffice.kyabramanglican@gmail.com</a:t>
            </a:r>
            <a:r>
              <a:rPr lang="en-AU" sz="1600" u="sng" dirty="0">
                <a:solidFill>
                  <a:srgbClr val="0000FF"/>
                </a:solidFill>
                <a:effectLst/>
                <a:latin typeface="Georgia" panose="02040502050405020303" pitchFamily="18" charset="0"/>
                <a:ea typeface="Times New Roman" panose="02020603050405020304" pitchFamily="18" charset="0"/>
              </a:rPr>
              <a:t> </a:t>
            </a:r>
            <a:r>
              <a:rPr sz="1600" spc="-5" dirty="0">
                <a:latin typeface="Georgia" panose="02040502050405020303" pitchFamily="18" charset="0"/>
                <a:cs typeface="Georgia"/>
              </a:rPr>
              <a:t>33 </a:t>
            </a:r>
            <a:r>
              <a:rPr sz="1600" spc="-10" dirty="0">
                <a:latin typeface="Georgia" panose="02040502050405020303" pitchFamily="18" charset="0"/>
                <a:cs typeface="Georgia"/>
              </a:rPr>
              <a:t>Church </a:t>
            </a:r>
            <a:r>
              <a:rPr sz="1600" spc="-5" dirty="0">
                <a:latin typeface="Georgia" panose="02040502050405020303" pitchFamily="18" charset="0"/>
                <a:cs typeface="Georgia"/>
              </a:rPr>
              <a:t>Street, </a:t>
            </a:r>
            <a:r>
              <a:rPr sz="1600" spc="-10" dirty="0">
                <a:latin typeface="Georgia" panose="02040502050405020303" pitchFamily="18" charset="0"/>
                <a:cs typeface="Georgia"/>
              </a:rPr>
              <a:t>Kyabram, </a:t>
            </a:r>
            <a:r>
              <a:rPr sz="1600" spc="-5" dirty="0">
                <a:latin typeface="Georgia" panose="02040502050405020303" pitchFamily="18" charset="0"/>
                <a:cs typeface="Georgia"/>
              </a:rPr>
              <a:t>VIC</a:t>
            </a:r>
            <a:r>
              <a:rPr sz="1600" spc="110" dirty="0">
                <a:latin typeface="Georgia" panose="02040502050405020303" pitchFamily="18" charset="0"/>
                <a:cs typeface="Georgia"/>
              </a:rPr>
              <a:t> </a:t>
            </a:r>
            <a:r>
              <a:rPr sz="1600" spc="-10" dirty="0">
                <a:latin typeface="Georgia" panose="02040502050405020303" pitchFamily="18" charset="0"/>
                <a:cs typeface="Georgia"/>
              </a:rPr>
              <a:t>3620</a:t>
            </a:r>
            <a:endParaRPr sz="1600" dirty="0">
              <a:latin typeface="Georgia" panose="02040502050405020303" pitchFamily="18" charset="0"/>
              <a:cs typeface="Georgia"/>
            </a:endParaRPr>
          </a:p>
        </p:txBody>
      </p:sp>
      <p:sp>
        <p:nvSpPr>
          <p:cNvPr id="11" name="object 11"/>
          <p:cNvSpPr txBox="1"/>
          <p:nvPr/>
        </p:nvSpPr>
        <p:spPr>
          <a:xfrm>
            <a:off x="198227" y="1463423"/>
            <a:ext cx="7362825" cy="3013646"/>
          </a:xfrm>
          <a:prstGeom prst="rect">
            <a:avLst/>
          </a:prstGeom>
        </p:spPr>
        <p:txBody>
          <a:bodyPr vert="horz" wrap="square" lIns="0" tIns="12700" rIns="0" bIns="0" rtlCol="0">
            <a:spAutoFit/>
          </a:bodyPr>
          <a:lstStyle/>
          <a:p>
            <a:pPr>
              <a:lnSpc>
                <a:spcPct val="100000"/>
              </a:lnSpc>
              <a:spcBef>
                <a:spcPts val="40"/>
              </a:spcBef>
            </a:pPr>
            <a:endParaRPr sz="1400" dirty="0">
              <a:latin typeface="Calibri"/>
              <a:cs typeface="Calibri"/>
            </a:endParaRPr>
          </a:p>
          <a:p>
            <a:pPr marL="12700" marR="365760" indent="179705">
              <a:lnSpc>
                <a:spcPts val="1730"/>
              </a:lnSpc>
              <a:spcBef>
                <a:spcPts val="5"/>
              </a:spcBef>
            </a:pPr>
            <a:endParaRPr lang="en-US" sz="1600" spc="-5" dirty="0">
              <a:solidFill>
                <a:srgbClr val="2E5496"/>
              </a:solidFill>
              <a:latin typeface="Century Gothic"/>
              <a:cs typeface="Century Gothic"/>
            </a:endParaRPr>
          </a:p>
          <a:p>
            <a:pPr marL="12700" marR="365760" indent="179705">
              <a:lnSpc>
                <a:spcPts val="1730"/>
              </a:lnSpc>
              <a:spcBef>
                <a:spcPts val="5"/>
              </a:spcBef>
            </a:pPr>
            <a:r>
              <a:rPr sz="1600" spc="-5" dirty="0">
                <a:solidFill>
                  <a:srgbClr val="2E5496"/>
                </a:solidFill>
                <a:latin typeface="Century Gothic"/>
                <a:cs typeface="Century Gothic"/>
              </a:rPr>
              <a:t>Always be joyful. Never </a:t>
            </a:r>
            <a:r>
              <a:rPr sz="1600" spc="-10" dirty="0">
                <a:solidFill>
                  <a:srgbClr val="2E5496"/>
                </a:solidFill>
                <a:latin typeface="Century Gothic"/>
                <a:cs typeface="Century Gothic"/>
              </a:rPr>
              <a:t>stop </a:t>
            </a:r>
            <a:r>
              <a:rPr sz="1600" spc="-5" dirty="0">
                <a:solidFill>
                  <a:srgbClr val="2E5496"/>
                </a:solidFill>
                <a:latin typeface="Century Gothic"/>
                <a:cs typeface="Century Gothic"/>
              </a:rPr>
              <a:t>praying. Be </a:t>
            </a:r>
            <a:r>
              <a:rPr sz="1600" spc="-10" dirty="0">
                <a:solidFill>
                  <a:srgbClr val="2E5496"/>
                </a:solidFill>
                <a:latin typeface="Century Gothic"/>
                <a:cs typeface="Century Gothic"/>
              </a:rPr>
              <a:t>thankful </a:t>
            </a:r>
            <a:r>
              <a:rPr sz="1600" spc="-5" dirty="0">
                <a:solidFill>
                  <a:srgbClr val="2E5496"/>
                </a:solidFill>
                <a:latin typeface="Century Gothic"/>
                <a:cs typeface="Century Gothic"/>
              </a:rPr>
              <a:t>in </a:t>
            </a:r>
            <a:r>
              <a:rPr sz="1600" dirty="0">
                <a:solidFill>
                  <a:srgbClr val="2E5496"/>
                </a:solidFill>
                <a:latin typeface="Century Gothic"/>
                <a:cs typeface="Century Gothic"/>
              </a:rPr>
              <a:t>all </a:t>
            </a:r>
            <a:r>
              <a:rPr sz="1600" spc="-10" dirty="0">
                <a:solidFill>
                  <a:srgbClr val="2E5496"/>
                </a:solidFill>
                <a:latin typeface="Century Gothic"/>
                <a:cs typeface="Century Gothic"/>
              </a:rPr>
              <a:t>circumstances,  </a:t>
            </a:r>
            <a:r>
              <a:rPr sz="1600" spc="-5" dirty="0">
                <a:solidFill>
                  <a:srgbClr val="2E5496"/>
                </a:solidFill>
                <a:latin typeface="Century Gothic"/>
                <a:cs typeface="Century Gothic"/>
              </a:rPr>
              <a:t>for </a:t>
            </a:r>
            <a:r>
              <a:rPr sz="1600" spc="-10" dirty="0">
                <a:solidFill>
                  <a:srgbClr val="2E5496"/>
                </a:solidFill>
                <a:latin typeface="Century Gothic"/>
                <a:cs typeface="Century Gothic"/>
              </a:rPr>
              <a:t>this </a:t>
            </a:r>
            <a:r>
              <a:rPr sz="1600" spc="-5" dirty="0">
                <a:solidFill>
                  <a:srgbClr val="2E5496"/>
                </a:solidFill>
                <a:latin typeface="Century Gothic"/>
                <a:cs typeface="Century Gothic"/>
              </a:rPr>
              <a:t>is God’s </a:t>
            </a:r>
            <a:r>
              <a:rPr sz="1600" spc="-10" dirty="0">
                <a:solidFill>
                  <a:srgbClr val="2E5496"/>
                </a:solidFill>
                <a:latin typeface="Century Gothic"/>
                <a:cs typeface="Century Gothic"/>
              </a:rPr>
              <a:t>will </a:t>
            </a:r>
            <a:r>
              <a:rPr sz="1600" spc="-5" dirty="0">
                <a:solidFill>
                  <a:srgbClr val="2E5496"/>
                </a:solidFill>
                <a:latin typeface="Century Gothic"/>
                <a:cs typeface="Century Gothic"/>
              </a:rPr>
              <a:t>for you </a:t>
            </a:r>
            <a:r>
              <a:rPr sz="1600" spc="-20" dirty="0">
                <a:solidFill>
                  <a:srgbClr val="2E5496"/>
                </a:solidFill>
                <a:latin typeface="Century Gothic"/>
                <a:cs typeface="Century Gothic"/>
              </a:rPr>
              <a:t>who </a:t>
            </a:r>
            <a:r>
              <a:rPr sz="1600" spc="-5" dirty="0">
                <a:solidFill>
                  <a:srgbClr val="2E5496"/>
                </a:solidFill>
                <a:latin typeface="Century Gothic"/>
                <a:cs typeface="Century Gothic"/>
              </a:rPr>
              <a:t>belong </a:t>
            </a:r>
            <a:r>
              <a:rPr sz="1600" spc="-10" dirty="0">
                <a:solidFill>
                  <a:srgbClr val="2E5496"/>
                </a:solidFill>
                <a:latin typeface="Century Gothic"/>
                <a:cs typeface="Century Gothic"/>
              </a:rPr>
              <a:t>to </a:t>
            </a:r>
            <a:r>
              <a:rPr sz="1600" spc="-5" dirty="0">
                <a:solidFill>
                  <a:srgbClr val="2E5496"/>
                </a:solidFill>
                <a:latin typeface="Century Gothic"/>
                <a:cs typeface="Century Gothic"/>
              </a:rPr>
              <a:t>Christ Jesus. – 1 </a:t>
            </a:r>
            <a:r>
              <a:rPr sz="1600" spc="-15" dirty="0">
                <a:solidFill>
                  <a:srgbClr val="2E5496"/>
                </a:solidFill>
                <a:latin typeface="Century Gothic"/>
                <a:cs typeface="Century Gothic"/>
              </a:rPr>
              <a:t>Thes </a:t>
            </a:r>
            <a:r>
              <a:rPr sz="1600" spc="-5" dirty="0">
                <a:solidFill>
                  <a:srgbClr val="2E5496"/>
                </a:solidFill>
                <a:latin typeface="Century Gothic"/>
                <a:cs typeface="Century Gothic"/>
              </a:rPr>
              <a:t>5: 16 -</a:t>
            </a:r>
            <a:r>
              <a:rPr sz="1600" spc="265" dirty="0">
                <a:solidFill>
                  <a:srgbClr val="2E5496"/>
                </a:solidFill>
                <a:latin typeface="Century Gothic"/>
                <a:cs typeface="Century Gothic"/>
              </a:rPr>
              <a:t> </a:t>
            </a:r>
            <a:r>
              <a:rPr sz="1600" spc="-5" dirty="0">
                <a:solidFill>
                  <a:srgbClr val="2E5496"/>
                </a:solidFill>
                <a:latin typeface="Century Gothic"/>
                <a:cs typeface="Century Gothic"/>
              </a:rPr>
              <a:t>18</a:t>
            </a:r>
            <a:endParaRPr sz="1600" dirty="0">
              <a:latin typeface="Century Gothic"/>
              <a:cs typeface="Century Gothic"/>
            </a:endParaRPr>
          </a:p>
          <a:p>
            <a:pPr>
              <a:lnSpc>
                <a:spcPct val="100000"/>
              </a:lnSpc>
              <a:spcBef>
                <a:spcPts val="55"/>
              </a:spcBef>
            </a:pPr>
            <a:endParaRPr sz="2100" dirty="0">
              <a:latin typeface="Century Gothic"/>
              <a:cs typeface="Century Gothic"/>
            </a:endParaRPr>
          </a:p>
          <a:p>
            <a:pPr marL="16129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Jacob Kelly</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6129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18490" indent="-457834">
              <a:lnSpc>
                <a:spcPct val="100000"/>
              </a:lnSpc>
              <a:spcBef>
                <a:spcPts val="385"/>
              </a:spcBef>
              <a:buAutoNum type="arabicPeriod"/>
              <a:tabLst>
                <a:tab pos="618490" algn="l"/>
                <a:tab pos="619125" algn="l"/>
              </a:tabLst>
            </a:pPr>
            <a:r>
              <a:rPr lang="en-AU" sz="1600" dirty="0">
                <a:effectLst/>
                <a:latin typeface="Georgia" panose="02040502050405020303" pitchFamily="18" charset="0"/>
                <a:ea typeface="Times New Roman" panose="02020603050405020304" pitchFamily="18" charset="0"/>
              </a:rPr>
              <a:t>The families and children which have joined the parish in the last year!</a:t>
            </a:r>
            <a:endParaRPr sz="1600" dirty="0">
              <a:latin typeface="Georgia" panose="02040502050405020303" pitchFamily="18" charset="0"/>
              <a:cs typeface="Georgia"/>
            </a:endParaRPr>
          </a:p>
          <a:p>
            <a:pPr marL="618490" indent="-457834">
              <a:lnSpc>
                <a:spcPct val="100000"/>
              </a:lnSpc>
              <a:spcBef>
                <a:spcPts val="615"/>
              </a:spcBef>
              <a:buAutoNum type="arabicPeriod"/>
              <a:tabLst>
                <a:tab pos="618490" algn="l"/>
                <a:tab pos="619125" algn="l"/>
              </a:tabLst>
            </a:pPr>
            <a:r>
              <a:rPr lang="en-AU" sz="1600" dirty="0">
                <a:effectLst/>
                <a:latin typeface="Georgia" panose="02040502050405020303" pitchFamily="18" charset="0"/>
                <a:ea typeface="Times New Roman" panose="02020603050405020304" pitchFamily="18" charset="0"/>
              </a:rPr>
              <a:t>The next generation of Christians serving in our parish</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618490" marR="116839" indent="-457834">
              <a:lnSpc>
                <a:spcPts val="1730"/>
              </a:lnSpc>
              <a:spcBef>
                <a:spcPts val="815"/>
              </a:spcBef>
              <a:buAutoNum type="arabicPeriod"/>
              <a:tabLst>
                <a:tab pos="618490" algn="l"/>
                <a:tab pos="619125" algn="l"/>
              </a:tabLst>
            </a:pPr>
            <a:r>
              <a:rPr lang="en-AU" sz="1600" dirty="0">
                <a:effectLst/>
                <a:latin typeface="Georgia" panose="02040502050405020303" pitchFamily="18" charset="0"/>
                <a:ea typeface="Times New Roman" panose="02020603050405020304" pitchFamily="18" charset="0"/>
              </a:rPr>
              <a:t>God’s mercy and providence during the floods</a:t>
            </a:r>
            <a:r>
              <a:rPr sz="1600" spc="-10" dirty="0">
                <a:latin typeface="Georgia" panose="02040502050405020303" pitchFamily="18" charset="0"/>
                <a:cs typeface="Georgia"/>
              </a:rPr>
              <a:t>.</a:t>
            </a:r>
            <a:endParaRPr sz="1600" dirty="0">
              <a:latin typeface="Georgia" panose="02040502050405020303" pitchFamily="18" charset="0"/>
              <a:cs typeface="Georgia"/>
            </a:endParaRPr>
          </a:p>
        </p:txBody>
      </p:sp>
      <p:sp>
        <p:nvSpPr>
          <p:cNvPr id="12" name="object 12"/>
          <p:cNvSpPr txBox="1"/>
          <p:nvPr/>
        </p:nvSpPr>
        <p:spPr>
          <a:xfrm>
            <a:off x="1643065" y="9052914"/>
            <a:ext cx="5567794" cy="922688"/>
          </a:xfrm>
          <a:prstGeom prst="rect">
            <a:avLst/>
          </a:prstGeom>
        </p:spPr>
        <p:txBody>
          <a:bodyPr vert="horz" wrap="square" lIns="0" tIns="12065" rIns="0" bIns="0" rtlCol="0">
            <a:spAutoFit/>
          </a:bodyPr>
          <a:lstStyle/>
          <a:p>
            <a:pPr marL="2005330">
              <a:lnSpc>
                <a:spcPts val="1739"/>
              </a:lnSpc>
              <a:spcBef>
                <a:spcPts val="95"/>
              </a:spcBef>
            </a:pPr>
            <a:r>
              <a:rPr sz="1600" spc="-10" dirty="0">
                <a:latin typeface="Georgia" panose="02040502050405020303" pitchFamily="18" charset="0"/>
                <a:cs typeface="Georgia"/>
              </a:rPr>
              <a:t>Rev’d </a:t>
            </a:r>
            <a:r>
              <a:rPr sz="1600" spc="-5" dirty="0">
                <a:latin typeface="Georgia" panose="02040502050405020303" pitchFamily="18" charset="0"/>
                <a:cs typeface="Georgia"/>
              </a:rPr>
              <a:t>Jacob </a:t>
            </a:r>
            <a:r>
              <a:rPr sz="1600" spc="-10" dirty="0">
                <a:latin typeface="Georgia" panose="02040502050405020303" pitchFamily="18" charset="0"/>
                <a:cs typeface="Georgia"/>
              </a:rPr>
              <a:t>Kelly</a:t>
            </a:r>
            <a:r>
              <a:rPr lang="en-US" sz="1600" spc="-10" dirty="0">
                <a:latin typeface="Georgia" panose="02040502050405020303" pitchFamily="18" charset="0"/>
                <a:cs typeface="Georgia"/>
              </a:rPr>
              <a:t>-</a:t>
            </a:r>
            <a:r>
              <a:rPr sz="1600" spc="-5" dirty="0">
                <a:latin typeface="Georgia" panose="02040502050405020303" pitchFamily="18" charset="0"/>
                <a:cs typeface="Georgia"/>
              </a:rPr>
              <a:t>0499 308</a:t>
            </a:r>
            <a:r>
              <a:rPr sz="1600" spc="80" dirty="0">
                <a:latin typeface="Georgia" panose="02040502050405020303" pitchFamily="18" charset="0"/>
                <a:cs typeface="Georgia"/>
              </a:rPr>
              <a:t> </a:t>
            </a:r>
            <a:r>
              <a:rPr sz="1600" spc="-10" dirty="0">
                <a:latin typeface="Georgia" panose="02040502050405020303" pitchFamily="18" charset="0"/>
                <a:cs typeface="Georgia"/>
              </a:rPr>
              <a:t>450</a:t>
            </a:r>
            <a:endParaRPr lang="en-US" sz="1600" spc="-10" dirty="0">
              <a:latin typeface="Georgia" panose="02040502050405020303" pitchFamily="18" charset="0"/>
              <a:cs typeface="Georgia"/>
            </a:endParaRPr>
          </a:p>
          <a:p>
            <a:pPr marL="2005330">
              <a:lnSpc>
                <a:spcPts val="1739"/>
              </a:lnSpc>
              <a:spcBef>
                <a:spcPts val="95"/>
              </a:spcBef>
            </a:pPr>
            <a:r>
              <a:rPr lang="en-AU" sz="1600" u="sng" dirty="0">
                <a:solidFill>
                  <a:srgbClr val="0000FF"/>
                </a:solidFill>
                <a:effectLst/>
                <a:latin typeface="Georgia" panose="02040502050405020303" pitchFamily="18" charset="0"/>
                <a:ea typeface="Times New Roman" panose="02020603050405020304" pitchFamily="18" charset="0"/>
                <a:hlinkClick r:id="rId7"/>
              </a:rPr>
              <a:t>minister.kyabramanglican@gmail.com</a:t>
            </a:r>
            <a:endParaRPr lang="en-AU" sz="1600" dirty="0">
              <a:effectLst/>
              <a:latin typeface="Georgia" panose="02040502050405020303" pitchFamily="18" charset="0"/>
              <a:ea typeface="Calibri" panose="020F0502020204030204" pitchFamily="34" charset="0"/>
            </a:endParaRPr>
          </a:p>
          <a:p>
            <a:pPr marL="2005330">
              <a:lnSpc>
                <a:spcPts val="1739"/>
              </a:lnSpc>
              <a:spcBef>
                <a:spcPts val="95"/>
              </a:spcBef>
            </a:pPr>
            <a:endParaRPr lang="en-US" sz="1600" spc="-10" dirty="0">
              <a:latin typeface="Georgia"/>
              <a:cs typeface="Georgia"/>
            </a:endParaRPr>
          </a:p>
          <a:p>
            <a:pPr marL="2005330">
              <a:lnSpc>
                <a:spcPts val="1739"/>
              </a:lnSpc>
              <a:spcBef>
                <a:spcPts val="95"/>
              </a:spcBef>
            </a:pPr>
            <a:endParaRPr sz="1600" dirty="0">
              <a:latin typeface="Georgia"/>
              <a:cs typeface="Georgia"/>
            </a:endParaRPr>
          </a:p>
        </p:txBody>
      </p:sp>
      <p:pic>
        <p:nvPicPr>
          <p:cNvPr id="13" name="Picture 12">
            <a:extLst>
              <a:ext uri="{FF2B5EF4-FFF2-40B4-BE49-F238E27FC236}">
                <a16:creationId xmlns:a16="http://schemas.microsoft.com/office/drawing/2014/main" id="{1F264A38-F79A-8D88-9C56-4492D876D0B2}"/>
              </a:ext>
            </a:extLst>
          </p:cNvPr>
          <p:cNvPicPr>
            <a:picLocks noChangeAspect="1"/>
          </p:cNvPicPr>
          <p:nvPr/>
        </p:nvPicPr>
        <p:blipFill rotWithShape="1">
          <a:blip r:embed="rId8"/>
          <a:srcRect l="25532" t="148921" b="-116530"/>
          <a:stretch/>
        </p:blipFill>
        <p:spPr>
          <a:xfrm>
            <a:off x="501650" y="8394700"/>
            <a:ext cx="2667000" cy="181691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Victorian Council </a:t>
            </a:r>
            <a:r>
              <a:rPr sz="1400" b="1" dirty="0">
                <a:solidFill>
                  <a:srgbClr val="FFFFFF"/>
                </a:solidFill>
                <a:latin typeface="Century Gothic"/>
                <a:cs typeface="Century Gothic"/>
              </a:rPr>
              <a:t>of</a:t>
            </a:r>
            <a:r>
              <a:rPr sz="1400" b="1" spc="-20" dirty="0">
                <a:solidFill>
                  <a:srgbClr val="FFFFFF"/>
                </a:solidFill>
                <a:latin typeface="Century Gothic"/>
                <a:cs typeface="Century Gothic"/>
              </a:rPr>
              <a:t> </a:t>
            </a:r>
            <a:r>
              <a:rPr sz="1400" b="1" spc="-5" dirty="0">
                <a:solidFill>
                  <a:srgbClr val="FFFFFF"/>
                </a:solidFill>
                <a:latin typeface="Century Gothic"/>
                <a:cs typeface="Century Gothic"/>
              </a:rPr>
              <a:t>Churches</a:t>
            </a:r>
            <a:endParaRPr sz="1400">
              <a:latin typeface="Century Gothic"/>
              <a:cs typeface="Century Gothic"/>
            </a:endParaRPr>
          </a:p>
        </p:txBody>
      </p:sp>
      <p:sp>
        <p:nvSpPr>
          <p:cNvPr id="3" name="object 3"/>
          <p:cNvSpPr/>
          <p:nvPr/>
        </p:nvSpPr>
        <p:spPr>
          <a:xfrm>
            <a:off x="0" y="0"/>
            <a:ext cx="7544917" cy="16489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3"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3</a:t>
            </a:r>
            <a:endParaRPr sz="2300" dirty="0">
              <a:latin typeface="Century Gothic"/>
              <a:cs typeface="Century Gothic"/>
            </a:endParaRPr>
          </a:p>
        </p:txBody>
      </p:sp>
      <p:sp>
        <p:nvSpPr>
          <p:cNvPr id="7" name="object 7"/>
          <p:cNvSpPr txBox="1"/>
          <p:nvPr/>
        </p:nvSpPr>
        <p:spPr>
          <a:xfrm>
            <a:off x="347227" y="5353557"/>
            <a:ext cx="6735445" cy="1290097"/>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5080" indent="-457200">
              <a:lnSpc>
                <a:spcPts val="1730"/>
              </a:lnSpc>
              <a:spcBef>
                <a:spcPts val="615"/>
              </a:spcBef>
              <a:buAutoNum type="arabicPeriod"/>
              <a:tabLst>
                <a:tab pos="469900" algn="l"/>
                <a:tab pos="470534" algn="l"/>
              </a:tabLst>
            </a:pPr>
            <a:r>
              <a:rPr sz="1600" spc="-5" dirty="0">
                <a:latin typeface="Georgia"/>
                <a:cs typeface="Georgia"/>
              </a:rPr>
              <a:t>For </a:t>
            </a:r>
            <a:r>
              <a:rPr lang="en-US" sz="1600" spc="-5" dirty="0">
                <a:latin typeface="Georgia"/>
                <a:cs typeface="Georgia"/>
              </a:rPr>
              <a:t>all those in our community</a:t>
            </a:r>
            <a:r>
              <a:rPr sz="1600" spc="-10" dirty="0">
                <a:latin typeface="Georgia"/>
                <a:cs typeface="Georgia"/>
              </a:rPr>
              <a:t>;</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5" dirty="0">
                <a:latin typeface="Georgia"/>
                <a:cs typeface="Georgia"/>
              </a:rPr>
              <a:t>For the opportunity to </a:t>
            </a:r>
            <a:r>
              <a:rPr sz="1600" spc="-10" dirty="0">
                <a:latin typeface="Georgia"/>
                <a:cs typeface="Georgia"/>
              </a:rPr>
              <a:t>show God’s </a:t>
            </a:r>
            <a:r>
              <a:rPr sz="1600" spc="-5" dirty="0">
                <a:latin typeface="Georgia"/>
                <a:cs typeface="Georgia"/>
              </a:rPr>
              <a:t>love in the </a:t>
            </a:r>
            <a:r>
              <a:rPr sz="1600" spc="-10" dirty="0">
                <a:latin typeface="Georgia"/>
                <a:cs typeface="Georgia"/>
              </a:rPr>
              <a:t>wider</a:t>
            </a:r>
            <a:r>
              <a:rPr sz="1600" spc="175" dirty="0">
                <a:latin typeface="Georgia"/>
                <a:cs typeface="Georgia"/>
              </a:rPr>
              <a:t> </a:t>
            </a:r>
            <a:r>
              <a:rPr sz="1600" spc="-5" dirty="0">
                <a:latin typeface="Georgia"/>
                <a:cs typeface="Georgia"/>
              </a:rPr>
              <a:t>community;</a:t>
            </a:r>
            <a:endParaRPr sz="1600" dirty="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For those experiencing </a:t>
            </a:r>
            <a:r>
              <a:rPr sz="1600" spc="-10" dirty="0">
                <a:latin typeface="Georgia"/>
                <a:cs typeface="Georgia"/>
              </a:rPr>
              <a:t>homelessness </a:t>
            </a:r>
            <a:r>
              <a:rPr sz="1600" spc="-5" dirty="0">
                <a:latin typeface="Georgia"/>
                <a:cs typeface="Georgia"/>
              </a:rPr>
              <a:t>as we move into</a:t>
            </a:r>
            <a:r>
              <a:rPr sz="1600" spc="185" dirty="0">
                <a:latin typeface="Georgia"/>
                <a:cs typeface="Georgia"/>
              </a:rPr>
              <a:t> </a:t>
            </a:r>
            <a:r>
              <a:rPr sz="1600" spc="-5" dirty="0">
                <a:latin typeface="Georgia"/>
                <a:cs typeface="Georgia"/>
              </a:rPr>
              <a:t>winter.</a:t>
            </a:r>
            <a:endParaRPr sz="1600" dirty="0">
              <a:latin typeface="Georgia"/>
              <a:cs typeface="Georgia"/>
            </a:endParaRPr>
          </a:p>
        </p:txBody>
      </p:sp>
      <p:sp>
        <p:nvSpPr>
          <p:cNvPr id="8" name="object 8"/>
          <p:cNvSpPr/>
          <p:nvPr/>
        </p:nvSpPr>
        <p:spPr>
          <a:xfrm>
            <a:off x="4405884" y="434339"/>
            <a:ext cx="2921507" cy="67055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922007" y="434340"/>
            <a:ext cx="502919" cy="67055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472684" y="751331"/>
            <a:ext cx="1952243" cy="670559"/>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4571419" y="505747"/>
            <a:ext cx="2640330" cy="695960"/>
          </a:xfrm>
          <a:prstGeom prst="rect">
            <a:avLst/>
          </a:prstGeom>
        </p:spPr>
        <p:txBody>
          <a:bodyPr vert="horz" wrap="square" lIns="0" tIns="14604" rIns="0" bIns="0" rtlCol="0">
            <a:spAutoFit/>
          </a:bodyPr>
          <a:lstStyle/>
          <a:p>
            <a:pPr marR="5715" algn="r">
              <a:lnSpc>
                <a:spcPts val="2630"/>
              </a:lnSpc>
              <a:spcBef>
                <a:spcPts val="114"/>
              </a:spcBef>
            </a:pPr>
            <a:r>
              <a:rPr sz="2300" spc="5" dirty="0">
                <a:solidFill>
                  <a:srgbClr val="FFFFFF"/>
                </a:solidFill>
                <a:latin typeface="Century Gothic"/>
                <a:cs typeface="Century Gothic"/>
              </a:rPr>
              <a:t>Parish of Kyneton</a:t>
            </a:r>
            <a:r>
              <a:rPr sz="2300" spc="-105" dirty="0">
                <a:solidFill>
                  <a:srgbClr val="FFFFFF"/>
                </a:solidFill>
                <a:latin typeface="Century Gothic"/>
                <a:cs typeface="Century Gothic"/>
              </a:rPr>
              <a:t> </a:t>
            </a:r>
            <a:r>
              <a:rPr sz="2300" spc="5" dirty="0">
                <a:solidFill>
                  <a:srgbClr val="FFFFFF"/>
                </a:solidFill>
                <a:latin typeface="Century Gothic"/>
                <a:cs typeface="Century Gothic"/>
              </a:rPr>
              <a:t>-</a:t>
            </a:r>
            <a:endParaRPr sz="2300">
              <a:latin typeface="Century Gothic"/>
              <a:cs typeface="Century Gothic"/>
            </a:endParaRPr>
          </a:p>
          <a:p>
            <a:pPr marR="5080" algn="r">
              <a:lnSpc>
                <a:spcPts val="2630"/>
              </a:lnSpc>
            </a:pPr>
            <a:r>
              <a:rPr sz="2300" spc="5" dirty="0">
                <a:solidFill>
                  <a:srgbClr val="FFFFFF"/>
                </a:solidFill>
                <a:latin typeface="Century Gothic"/>
                <a:cs typeface="Century Gothic"/>
              </a:rPr>
              <a:t>M</a:t>
            </a:r>
            <a:r>
              <a:rPr sz="2300" spc="10" dirty="0">
                <a:solidFill>
                  <a:srgbClr val="FFFFFF"/>
                </a:solidFill>
                <a:latin typeface="Century Gothic"/>
                <a:cs typeface="Century Gothic"/>
              </a:rPr>
              <a:t>a</a:t>
            </a:r>
            <a:r>
              <a:rPr sz="2300" spc="15" dirty="0">
                <a:solidFill>
                  <a:srgbClr val="FFFFFF"/>
                </a:solidFill>
                <a:latin typeface="Century Gothic"/>
                <a:cs typeface="Century Gothic"/>
              </a:rPr>
              <a:t>l</a:t>
            </a:r>
            <a:r>
              <a:rPr sz="2300" spc="10" dirty="0">
                <a:solidFill>
                  <a:srgbClr val="FFFFFF"/>
                </a:solidFill>
                <a:latin typeface="Century Gothic"/>
                <a:cs typeface="Century Gothic"/>
              </a:rPr>
              <a:t>msb</a:t>
            </a:r>
            <a:r>
              <a:rPr sz="2300" dirty="0">
                <a:solidFill>
                  <a:srgbClr val="FFFFFF"/>
                </a:solidFill>
                <a:latin typeface="Century Gothic"/>
                <a:cs typeface="Century Gothic"/>
              </a:rPr>
              <a:t>ur</a:t>
            </a:r>
            <a:r>
              <a:rPr sz="2300" spc="5" dirty="0">
                <a:solidFill>
                  <a:srgbClr val="FFFFFF"/>
                </a:solidFill>
                <a:latin typeface="Century Gothic"/>
                <a:cs typeface="Century Gothic"/>
              </a:rPr>
              <a:t>y</a:t>
            </a:r>
            <a:endParaRPr sz="2300">
              <a:latin typeface="Century Gothic"/>
              <a:cs typeface="Century Gothic"/>
            </a:endParaRPr>
          </a:p>
        </p:txBody>
      </p:sp>
      <p:sp>
        <p:nvSpPr>
          <p:cNvPr id="12" name="object 12"/>
          <p:cNvSpPr txBox="1"/>
          <p:nvPr/>
        </p:nvSpPr>
        <p:spPr>
          <a:xfrm>
            <a:off x="3631830" y="7557106"/>
            <a:ext cx="3408679" cy="1997710"/>
          </a:xfrm>
          <a:prstGeom prst="rect">
            <a:avLst/>
          </a:prstGeom>
        </p:spPr>
        <p:txBody>
          <a:bodyPr vert="horz" wrap="square" lIns="0" tIns="19050" rIns="0" bIns="0" rtlCol="0">
            <a:spAutoFit/>
          </a:bodyPr>
          <a:lstStyle/>
          <a:p>
            <a:pPr marL="12700" marR="630555" indent="1395730">
              <a:lnSpc>
                <a:spcPct val="130400"/>
              </a:lnSpc>
              <a:spcBef>
                <a:spcPts val="150"/>
              </a:spcBef>
            </a:pPr>
            <a:r>
              <a:rPr sz="1800" spc="-10" dirty="0">
                <a:solidFill>
                  <a:srgbClr val="EC7C30"/>
                </a:solidFill>
                <a:latin typeface="Century Gothic"/>
                <a:cs typeface="Century Gothic"/>
              </a:rPr>
              <a:t>Contact  </a:t>
            </a:r>
            <a:r>
              <a:rPr sz="1600" spc="-5" dirty="0">
                <a:latin typeface="Georgia"/>
                <a:cs typeface="Georgia"/>
                <a:hlinkClick r:id="rId7"/>
              </a:rPr>
              <a:t>kyneton.anglicans@gmail.com </a:t>
            </a:r>
            <a:r>
              <a:rPr sz="1600" spc="-5" dirty="0">
                <a:latin typeface="Georgia"/>
                <a:cs typeface="Georgia"/>
              </a:rPr>
              <a:t> </a:t>
            </a:r>
            <a:r>
              <a:rPr sz="1600" spc="-5" dirty="0">
                <a:latin typeface="Georgia"/>
                <a:cs typeface="Georgia"/>
                <a:hlinkClick r:id="rId8"/>
              </a:rPr>
              <a:t>www.kynetonanglicans.org</a:t>
            </a:r>
            <a:endParaRPr sz="1600">
              <a:latin typeface="Georgia"/>
              <a:cs typeface="Georgia"/>
            </a:endParaRPr>
          </a:p>
          <a:p>
            <a:pPr>
              <a:lnSpc>
                <a:spcPct val="100000"/>
              </a:lnSpc>
              <a:spcBef>
                <a:spcPts val="20"/>
              </a:spcBef>
            </a:pPr>
            <a:endParaRPr sz="2200">
              <a:latin typeface="Georgia"/>
              <a:cs typeface="Georgia"/>
            </a:endParaRPr>
          </a:p>
          <a:p>
            <a:pPr marL="12700" marR="5080">
              <a:lnSpc>
                <a:spcPct val="131800"/>
              </a:lnSpc>
            </a:pPr>
            <a:r>
              <a:rPr sz="1600" spc="-10" dirty="0">
                <a:latin typeface="Georgia"/>
                <a:cs typeface="Georgia"/>
              </a:rPr>
              <a:t>Rev’d </a:t>
            </a:r>
            <a:r>
              <a:rPr sz="1600" spc="-5" dirty="0">
                <a:latin typeface="Georgia"/>
                <a:cs typeface="Georgia"/>
              </a:rPr>
              <a:t>Wayne Landford 0422 </a:t>
            </a:r>
            <a:r>
              <a:rPr sz="1600" spc="-10" dirty="0">
                <a:latin typeface="Georgia"/>
                <a:cs typeface="Georgia"/>
              </a:rPr>
              <a:t>557 569  </a:t>
            </a:r>
            <a:r>
              <a:rPr sz="1600" spc="-5" dirty="0">
                <a:latin typeface="Georgia"/>
                <a:cs typeface="Georgia"/>
                <a:hlinkClick r:id="rId9"/>
              </a:rPr>
              <a:t>revd.wayne.landford@gmail.com</a:t>
            </a:r>
            <a:endParaRPr sz="1600">
              <a:latin typeface="Georgia"/>
              <a:cs typeface="Georgia"/>
            </a:endParaRPr>
          </a:p>
        </p:txBody>
      </p:sp>
      <p:sp>
        <p:nvSpPr>
          <p:cNvPr id="13" name="object 13"/>
          <p:cNvSpPr txBox="1"/>
          <p:nvPr/>
        </p:nvSpPr>
        <p:spPr>
          <a:xfrm>
            <a:off x="347223" y="1841841"/>
            <a:ext cx="6853555" cy="2604559"/>
          </a:xfrm>
          <a:prstGeom prst="rect">
            <a:avLst/>
          </a:prstGeom>
        </p:spPr>
        <p:txBody>
          <a:bodyPr vert="horz" wrap="square" lIns="0" tIns="39370" rIns="0" bIns="0" rtlCol="0">
            <a:spAutoFit/>
          </a:bodyPr>
          <a:lstStyle/>
          <a:p>
            <a:pPr marL="1736725" marR="5080" indent="99060" algn="r">
              <a:lnSpc>
                <a:spcPts val="1730"/>
              </a:lnSpc>
              <a:spcBef>
                <a:spcPts val="310"/>
              </a:spcBef>
            </a:pPr>
            <a:r>
              <a:rPr sz="1600" spc="-5" dirty="0">
                <a:solidFill>
                  <a:srgbClr val="2E5496"/>
                </a:solidFill>
                <a:latin typeface="Century Gothic"/>
                <a:cs typeface="Century Gothic"/>
              </a:rPr>
              <a:t>Instead, you must </a:t>
            </a:r>
            <a:r>
              <a:rPr sz="1600" spc="-10" dirty="0">
                <a:solidFill>
                  <a:srgbClr val="2E5496"/>
                </a:solidFill>
                <a:latin typeface="Century Gothic"/>
                <a:cs typeface="Century Gothic"/>
              </a:rPr>
              <a:t>worship </a:t>
            </a:r>
            <a:r>
              <a:rPr sz="1600" spc="-5" dirty="0">
                <a:solidFill>
                  <a:srgbClr val="2E5496"/>
                </a:solidFill>
                <a:latin typeface="Century Gothic"/>
                <a:cs typeface="Century Gothic"/>
              </a:rPr>
              <a:t>Christ as </a:t>
            </a:r>
            <a:r>
              <a:rPr sz="1600" spc="-10" dirty="0">
                <a:solidFill>
                  <a:srgbClr val="2E5496"/>
                </a:solidFill>
                <a:latin typeface="Century Gothic"/>
                <a:cs typeface="Century Gothic"/>
              </a:rPr>
              <a:t>Lord </a:t>
            </a:r>
            <a:r>
              <a:rPr sz="1600" spc="-5" dirty="0">
                <a:solidFill>
                  <a:srgbClr val="2E5496"/>
                </a:solidFill>
                <a:latin typeface="Century Gothic"/>
                <a:cs typeface="Century Gothic"/>
              </a:rPr>
              <a:t>of</a:t>
            </a:r>
            <a:r>
              <a:rPr sz="1600" spc="100" dirty="0">
                <a:solidFill>
                  <a:srgbClr val="2E5496"/>
                </a:solidFill>
                <a:latin typeface="Century Gothic"/>
                <a:cs typeface="Century Gothic"/>
              </a:rPr>
              <a:t> </a:t>
            </a:r>
            <a:r>
              <a:rPr sz="1600" spc="-5" dirty="0">
                <a:solidFill>
                  <a:srgbClr val="2E5496"/>
                </a:solidFill>
                <a:latin typeface="Century Gothic"/>
                <a:cs typeface="Century Gothic"/>
              </a:rPr>
              <a:t>your</a:t>
            </a:r>
            <a:r>
              <a:rPr sz="1600" spc="10" dirty="0">
                <a:solidFill>
                  <a:srgbClr val="2E5496"/>
                </a:solidFill>
                <a:latin typeface="Century Gothic"/>
                <a:cs typeface="Century Gothic"/>
              </a:rPr>
              <a:t> </a:t>
            </a:r>
            <a:r>
              <a:rPr sz="1600" spc="-5" dirty="0">
                <a:solidFill>
                  <a:srgbClr val="2E5496"/>
                </a:solidFill>
                <a:latin typeface="Century Gothic"/>
                <a:cs typeface="Century Gothic"/>
              </a:rPr>
              <a:t>life.  </a:t>
            </a:r>
            <a:r>
              <a:rPr sz="1600" dirty="0">
                <a:solidFill>
                  <a:srgbClr val="2E5496"/>
                </a:solidFill>
                <a:latin typeface="Century Gothic"/>
                <a:cs typeface="Century Gothic"/>
              </a:rPr>
              <a:t>And </a:t>
            </a:r>
            <a:r>
              <a:rPr sz="1600" spc="-5" dirty="0">
                <a:solidFill>
                  <a:srgbClr val="2E5496"/>
                </a:solidFill>
                <a:latin typeface="Century Gothic"/>
                <a:cs typeface="Century Gothic"/>
              </a:rPr>
              <a:t>if </a:t>
            </a:r>
            <a:r>
              <a:rPr sz="1600" spc="-10" dirty="0">
                <a:solidFill>
                  <a:srgbClr val="2E5496"/>
                </a:solidFill>
                <a:latin typeface="Century Gothic"/>
                <a:cs typeface="Century Gothic"/>
              </a:rPr>
              <a:t>someone </a:t>
            </a:r>
            <a:r>
              <a:rPr sz="1600" spc="-5" dirty="0">
                <a:solidFill>
                  <a:srgbClr val="2E5496"/>
                </a:solidFill>
                <a:latin typeface="Century Gothic"/>
                <a:cs typeface="Century Gothic"/>
              </a:rPr>
              <a:t>asks about your </a:t>
            </a:r>
            <a:r>
              <a:rPr sz="1600" spc="-10" dirty="0">
                <a:solidFill>
                  <a:srgbClr val="2E5496"/>
                </a:solidFill>
                <a:latin typeface="Century Gothic"/>
                <a:cs typeface="Century Gothic"/>
              </a:rPr>
              <a:t>hope </a:t>
            </a:r>
            <a:r>
              <a:rPr sz="1600" spc="-5" dirty="0">
                <a:solidFill>
                  <a:srgbClr val="2E5496"/>
                </a:solidFill>
                <a:latin typeface="Century Gothic"/>
                <a:cs typeface="Century Gothic"/>
              </a:rPr>
              <a:t>as</a:t>
            </a:r>
            <a:r>
              <a:rPr sz="1600" spc="40" dirty="0">
                <a:solidFill>
                  <a:srgbClr val="2E5496"/>
                </a:solidFill>
                <a:latin typeface="Century Gothic"/>
                <a:cs typeface="Century Gothic"/>
              </a:rPr>
              <a:t> </a:t>
            </a:r>
            <a:r>
              <a:rPr sz="1600" spc="-5" dirty="0">
                <a:solidFill>
                  <a:srgbClr val="2E5496"/>
                </a:solidFill>
                <a:latin typeface="Century Gothic"/>
                <a:cs typeface="Century Gothic"/>
              </a:rPr>
              <a:t>a</a:t>
            </a:r>
            <a:r>
              <a:rPr sz="1600" spc="-10" dirty="0">
                <a:solidFill>
                  <a:srgbClr val="2E5496"/>
                </a:solidFill>
                <a:latin typeface="Century Gothic"/>
                <a:cs typeface="Century Gothic"/>
              </a:rPr>
              <a:t> </a:t>
            </a:r>
            <a:r>
              <a:rPr sz="1600" spc="-5" dirty="0">
                <a:solidFill>
                  <a:srgbClr val="2E5496"/>
                </a:solidFill>
                <a:latin typeface="Century Gothic"/>
                <a:cs typeface="Century Gothic"/>
              </a:rPr>
              <a:t>believer,  always be </a:t>
            </a:r>
            <a:r>
              <a:rPr sz="1600" spc="-10" dirty="0">
                <a:solidFill>
                  <a:srgbClr val="2E5496"/>
                </a:solidFill>
                <a:latin typeface="Century Gothic"/>
                <a:cs typeface="Century Gothic"/>
              </a:rPr>
              <a:t>ready to </a:t>
            </a:r>
            <a:r>
              <a:rPr sz="1600" spc="-5" dirty="0">
                <a:solidFill>
                  <a:srgbClr val="2E5496"/>
                </a:solidFill>
                <a:latin typeface="Century Gothic"/>
                <a:cs typeface="Century Gothic"/>
              </a:rPr>
              <a:t>explain </a:t>
            </a:r>
            <a:r>
              <a:rPr sz="1600" spc="-10" dirty="0">
                <a:solidFill>
                  <a:srgbClr val="2E5496"/>
                </a:solidFill>
                <a:latin typeface="Century Gothic"/>
                <a:cs typeface="Century Gothic"/>
              </a:rPr>
              <a:t>it. </a:t>
            </a:r>
            <a:r>
              <a:rPr sz="1600" spc="-5" dirty="0">
                <a:solidFill>
                  <a:srgbClr val="2E5496"/>
                </a:solidFill>
                <a:latin typeface="Century Gothic"/>
                <a:cs typeface="Century Gothic"/>
              </a:rPr>
              <a:t>– 1 </a:t>
            </a:r>
            <a:r>
              <a:rPr sz="1600" spc="-10" dirty="0">
                <a:solidFill>
                  <a:srgbClr val="2E5496"/>
                </a:solidFill>
                <a:latin typeface="Century Gothic"/>
                <a:cs typeface="Century Gothic"/>
              </a:rPr>
              <a:t>Peter </a:t>
            </a:r>
            <a:r>
              <a:rPr sz="1600" spc="-5" dirty="0">
                <a:solidFill>
                  <a:srgbClr val="2E5496"/>
                </a:solidFill>
                <a:latin typeface="Century Gothic"/>
                <a:cs typeface="Century Gothic"/>
              </a:rPr>
              <a:t>3:</a:t>
            </a:r>
            <a:r>
              <a:rPr sz="1600" spc="40" dirty="0">
                <a:solidFill>
                  <a:srgbClr val="2E5496"/>
                </a:solidFill>
                <a:latin typeface="Century Gothic"/>
                <a:cs typeface="Century Gothic"/>
              </a:rPr>
              <a:t> </a:t>
            </a:r>
            <a:r>
              <a:rPr sz="1600" spc="-5" dirty="0">
                <a:solidFill>
                  <a:srgbClr val="2E5496"/>
                </a:solidFill>
                <a:latin typeface="Century Gothic"/>
                <a:cs typeface="Century Gothic"/>
              </a:rPr>
              <a:t>15</a:t>
            </a:r>
            <a:endParaRPr sz="1600" dirty="0">
              <a:latin typeface="Century Gothic"/>
              <a:cs typeface="Century Gothic"/>
            </a:endParaRPr>
          </a:p>
          <a:p>
            <a:pPr marL="12700">
              <a:lnSpc>
                <a:spcPct val="100000"/>
              </a:lnSpc>
              <a:spcBef>
                <a:spcPts val="905"/>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Wayne</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Landford</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spcBef>
                <a:spcPts val="5"/>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marR="147320" indent="-457200">
              <a:lnSpc>
                <a:spcPts val="1730"/>
              </a:lnSpc>
              <a:spcBef>
                <a:spcPts val="600"/>
              </a:spcBef>
              <a:buAutoNum type="arabicPeriod"/>
              <a:tabLst>
                <a:tab pos="469900" algn="l"/>
                <a:tab pos="470534" algn="l"/>
              </a:tabLst>
            </a:pPr>
            <a:r>
              <a:rPr sz="1600" spc="-10" dirty="0" err="1">
                <a:latin typeface="Georgia"/>
                <a:cs typeface="Georgia"/>
              </a:rPr>
              <a:t>Rev’d</a:t>
            </a:r>
            <a:r>
              <a:rPr sz="1600" spc="-10" dirty="0">
                <a:latin typeface="Georgia"/>
                <a:cs typeface="Georgia"/>
              </a:rPr>
              <a:t> Wayne</a:t>
            </a:r>
            <a:r>
              <a:rPr lang="en-US" sz="1600" spc="-10" dirty="0">
                <a:latin typeface="Georgia"/>
                <a:cs typeface="Georgia"/>
              </a:rPr>
              <a:t>’s ministry</a:t>
            </a:r>
            <a:r>
              <a:rPr sz="1600" spc="-10" dirty="0">
                <a:latin typeface="Georgia"/>
                <a:cs typeface="Georgia"/>
              </a:rPr>
              <a:t>;</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10" dirty="0">
                <a:latin typeface="Georgia"/>
                <a:cs typeface="Georgia"/>
              </a:rPr>
              <a:t>The </a:t>
            </a:r>
            <a:r>
              <a:rPr sz="1600" spc="-5" dirty="0">
                <a:latin typeface="Georgia"/>
                <a:cs typeface="Georgia"/>
              </a:rPr>
              <a:t>wonderful people of Kyneton and</a:t>
            </a:r>
            <a:r>
              <a:rPr sz="1600" spc="145" dirty="0">
                <a:latin typeface="Georgia"/>
                <a:cs typeface="Georgia"/>
              </a:rPr>
              <a:t> </a:t>
            </a:r>
            <a:r>
              <a:rPr sz="1600" spc="-10" dirty="0">
                <a:latin typeface="Georgia"/>
                <a:cs typeface="Georgia"/>
              </a:rPr>
              <a:t>Malmsbury;</a:t>
            </a:r>
            <a:endParaRPr sz="1600" dirty="0">
              <a:latin typeface="Georgia"/>
              <a:cs typeface="Georgia"/>
            </a:endParaRPr>
          </a:p>
          <a:p>
            <a:pPr marL="469900" indent="-457834">
              <a:lnSpc>
                <a:spcPct val="100000"/>
              </a:lnSpc>
              <a:spcBef>
                <a:spcPts val="600"/>
              </a:spcBef>
              <a:buAutoNum type="arabicPeriod"/>
              <a:tabLst>
                <a:tab pos="469900" algn="l"/>
                <a:tab pos="470534" algn="l"/>
              </a:tabLst>
            </a:pPr>
            <a:r>
              <a:rPr sz="1600" spc="-10" dirty="0">
                <a:latin typeface="Georgia"/>
                <a:cs typeface="Georgia"/>
              </a:rPr>
              <a:t>The </a:t>
            </a:r>
            <a:r>
              <a:rPr sz="1600" spc="-5" dirty="0">
                <a:latin typeface="Georgia"/>
                <a:cs typeface="Georgia"/>
              </a:rPr>
              <a:t>ability to gather together again both in </a:t>
            </a:r>
            <a:r>
              <a:rPr sz="1600" spc="-10" dirty="0">
                <a:latin typeface="Georgia"/>
                <a:cs typeface="Georgia"/>
              </a:rPr>
              <a:t>worship </a:t>
            </a:r>
            <a:r>
              <a:rPr sz="1600" spc="-5" dirty="0">
                <a:latin typeface="Georgia"/>
                <a:cs typeface="Georgia"/>
              </a:rPr>
              <a:t>and</a:t>
            </a:r>
            <a:r>
              <a:rPr sz="1600" spc="250" dirty="0">
                <a:latin typeface="Georgia"/>
                <a:cs typeface="Georgia"/>
              </a:rPr>
              <a:t> </a:t>
            </a:r>
            <a:r>
              <a:rPr sz="1600" spc="-5" dirty="0">
                <a:latin typeface="Georgia"/>
                <a:cs typeface="Georgia"/>
              </a:rPr>
              <a:t>socially.</a:t>
            </a:r>
            <a:endParaRPr sz="1600" dirty="0">
              <a:latin typeface="Georgia"/>
              <a:cs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outside&#10;&#10;Description automatically generated with medium confidence">
            <a:extLst>
              <a:ext uri="{FF2B5EF4-FFF2-40B4-BE49-F238E27FC236}">
                <a16:creationId xmlns:a16="http://schemas.microsoft.com/office/drawing/2014/main" id="{A5EB333E-85DF-29F6-AFB5-3C8345179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6646"/>
            <a:ext cx="3397250" cy="2547938"/>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Melbourne</a:t>
            </a:r>
            <a:endParaRPr sz="1400">
              <a:latin typeface="Century Gothic"/>
              <a:cs typeface="Century Gothic"/>
            </a:endParaRPr>
          </a:p>
        </p:txBody>
      </p:sp>
      <p:sp>
        <p:nvSpPr>
          <p:cNvPr id="3" name="object 3"/>
          <p:cNvSpPr/>
          <p:nvPr/>
        </p:nvSpPr>
        <p:spPr>
          <a:xfrm>
            <a:off x="0" y="0"/>
            <a:ext cx="7559039" cy="16469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4</a:t>
            </a:r>
            <a:endParaRPr sz="2300" dirty="0">
              <a:latin typeface="Century Gothic"/>
              <a:cs typeface="Century Gothic"/>
            </a:endParaRPr>
          </a:p>
        </p:txBody>
      </p:sp>
      <p:sp>
        <p:nvSpPr>
          <p:cNvPr id="7" name="object 7"/>
          <p:cNvSpPr/>
          <p:nvPr/>
        </p:nvSpPr>
        <p:spPr>
          <a:xfrm>
            <a:off x="4651247" y="592835"/>
            <a:ext cx="2773679"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816783" y="664495"/>
            <a:ext cx="239331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70" dirty="0">
                <a:solidFill>
                  <a:srgbClr val="FFFFFF"/>
                </a:solidFill>
                <a:latin typeface="Century Gothic"/>
                <a:cs typeface="Century Gothic"/>
              </a:rPr>
              <a:t> </a:t>
            </a:r>
            <a:r>
              <a:rPr sz="2300" spc="5" dirty="0">
                <a:solidFill>
                  <a:srgbClr val="FFFFFF"/>
                </a:solidFill>
                <a:latin typeface="Century Gothic"/>
                <a:cs typeface="Century Gothic"/>
              </a:rPr>
              <a:t>Maldon</a:t>
            </a:r>
            <a:endParaRPr sz="2300">
              <a:latin typeface="Century Gothic"/>
              <a:cs typeface="Century Gothic"/>
            </a:endParaRPr>
          </a:p>
        </p:txBody>
      </p:sp>
      <p:sp>
        <p:nvSpPr>
          <p:cNvPr id="9" name="object 9"/>
          <p:cNvSpPr txBox="1"/>
          <p:nvPr/>
        </p:nvSpPr>
        <p:spPr>
          <a:xfrm>
            <a:off x="347227" y="5353557"/>
            <a:ext cx="6837045" cy="3879850"/>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0"/>
              </a:spcBef>
              <a:buAutoNum type="arabicPeriod"/>
              <a:tabLst>
                <a:tab pos="469900" algn="l"/>
                <a:tab pos="470534" algn="l"/>
              </a:tabLst>
            </a:pPr>
            <a:r>
              <a:rPr sz="1600" spc="-5" dirty="0">
                <a:latin typeface="Georgia"/>
                <a:cs typeface="Georgia"/>
              </a:rPr>
              <a:t>Opportunities to demonstrate our distinctiveness as </a:t>
            </a:r>
            <a:r>
              <a:rPr sz="1600" spc="-10" dirty="0">
                <a:latin typeface="Georgia"/>
                <a:cs typeface="Georgia"/>
              </a:rPr>
              <a:t>followers </a:t>
            </a:r>
            <a:r>
              <a:rPr sz="1600" spc="-5" dirty="0">
                <a:latin typeface="Georgia"/>
                <a:cs typeface="Georgia"/>
              </a:rPr>
              <a:t>of</a:t>
            </a:r>
            <a:r>
              <a:rPr sz="1600" spc="210" dirty="0">
                <a:latin typeface="Georgia"/>
                <a:cs typeface="Georgia"/>
              </a:rPr>
              <a:t> </a:t>
            </a:r>
            <a:r>
              <a:rPr sz="1600" spc="-10" dirty="0">
                <a:latin typeface="Georgia"/>
                <a:cs typeface="Georgia"/>
              </a:rPr>
              <a:t>Jesus;</a:t>
            </a:r>
            <a:endParaRPr sz="1600" dirty="0">
              <a:latin typeface="Georgia"/>
              <a:cs typeface="Georgia"/>
            </a:endParaRPr>
          </a:p>
          <a:p>
            <a:pPr marL="469900" marR="245745" indent="-457834">
              <a:lnSpc>
                <a:spcPts val="1730"/>
              </a:lnSpc>
              <a:spcBef>
                <a:spcPts val="830"/>
              </a:spcBef>
              <a:buAutoNum type="arabicPeriod"/>
              <a:tabLst>
                <a:tab pos="469900" algn="l"/>
                <a:tab pos="470534" algn="l"/>
              </a:tabLst>
            </a:pPr>
            <a:r>
              <a:rPr sz="1600" spc="-5" dirty="0">
                <a:latin typeface="Georgia"/>
                <a:cs typeface="Georgia"/>
              </a:rPr>
              <a:t>For </a:t>
            </a:r>
            <a:r>
              <a:rPr sz="1600" spc="-10" dirty="0">
                <a:latin typeface="Georgia"/>
                <a:cs typeface="Georgia"/>
              </a:rPr>
              <a:t>God’s </a:t>
            </a:r>
            <a:r>
              <a:rPr sz="1600" spc="-5" dirty="0">
                <a:latin typeface="Georgia"/>
                <a:cs typeface="Georgia"/>
              </a:rPr>
              <a:t>guidance and </a:t>
            </a:r>
            <a:r>
              <a:rPr sz="1600" spc="-10" dirty="0">
                <a:latin typeface="Georgia"/>
                <a:cs typeface="Georgia"/>
              </a:rPr>
              <a:t>blessing </a:t>
            </a:r>
            <a:r>
              <a:rPr sz="1600" spc="-5" dirty="0">
                <a:latin typeface="Georgia"/>
                <a:cs typeface="Georgia"/>
              </a:rPr>
              <a:t>as we </a:t>
            </a:r>
            <a:r>
              <a:rPr sz="1600" spc="-10" dirty="0">
                <a:latin typeface="Georgia"/>
                <a:cs typeface="Georgia"/>
              </a:rPr>
              <a:t>seek </a:t>
            </a:r>
            <a:r>
              <a:rPr sz="1600" spc="-5" dirty="0">
                <a:latin typeface="Georgia"/>
                <a:cs typeface="Georgia"/>
              </a:rPr>
              <a:t>to begin a Kids Club one  afternoon a</a:t>
            </a:r>
            <a:r>
              <a:rPr sz="1600" spc="30" dirty="0">
                <a:latin typeface="Georgia"/>
                <a:cs typeface="Georgia"/>
              </a:rPr>
              <a:t> </a:t>
            </a:r>
            <a:r>
              <a:rPr sz="1600" spc="-10" dirty="0">
                <a:latin typeface="Georgia"/>
                <a:cs typeface="Georgia"/>
              </a:rPr>
              <a:t>week;</a:t>
            </a:r>
            <a:endParaRPr sz="1600" dirty="0">
              <a:latin typeface="Georgia"/>
              <a:cs typeface="Georgia"/>
            </a:endParaRPr>
          </a:p>
          <a:p>
            <a:pPr marL="469900" marR="357505" indent="-457834">
              <a:lnSpc>
                <a:spcPts val="1730"/>
              </a:lnSpc>
              <a:spcBef>
                <a:spcPts val="785"/>
              </a:spcBef>
              <a:buAutoNum type="arabicPeriod"/>
              <a:tabLst>
                <a:tab pos="469900" algn="l"/>
                <a:tab pos="470534" algn="l"/>
              </a:tabLst>
            </a:pPr>
            <a:r>
              <a:rPr sz="1600" spc="-5" dirty="0">
                <a:latin typeface="Georgia"/>
                <a:cs typeface="Georgia"/>
              </a:rPr>
              <a:t>For </a:t>
            </a:r>
            <a:r>
              <a:rPr sz="1600" spc="-10" dirty="0">
                <a:latin typeface="Georgia"/>
                <a:cs typeface="Georgia"/>
              </a:rPr>
              <a:t>wisdom </a:t>
            </a:r>
            <a:r>
              <a:rPr sz="1600" spc="-5" dirty="0">
                <a:latin typeface="Georgia"/>
                <a:cs typeface="Georgia"/>
              </a:rPr>
              <a:t>to know how to hold on to </a:t>
            </a:r>
            <a:r>
              <a:rPr sz="1600" spc="-10" dirty="0">
                <a:latin typeface="Georgia"/>
                <a:cs typeface="Georgia"/>
              </a:rPr>
              <a:t>what </a:t>
            </a:r>
            <a:r>
              <a:rPr sz="1600" spc="-5" dirty="0">
                <a:latin typeface="Georgia"/>
                <a:cs typeface="Georgia"/>
              </a:rPr>
              <a:t>is good and </a:t>
            </a:r>
            <a:r>
              <a:rPr sz="1600" spc="-10" dirty="0">
                <a:latin typeface="Georgia"/>
                <a:cs typeface="Georgia"/>
              </a:rPr>
              <a:t>be </a:t>
            </a:r>
            <a:r>
              <a:rPr sz="1600" spc="-5" dirty="0">
                <a:latin typeface="Georgia"/>
                <a:cs typeface="Georgia"/>
              </a:rPr>
              <a:t>open to  change as we </a:t>
            </a:r>
            <a:r>
              <a:rPr sz="1600" spc="-10" dirty="0">
                <a:latin typeface="Georgia"/>
                <a:cs typeface="Georgia"/>
              </a:rPr>
              <a:t>welcome </a:t>
            </a:r>
            <a:r>
              <a:rPr sz="1600" spc="-5" dirty="0">
                <a:latin typeface="Georgia"/>
                <a:cs typeface="Georgia"/>
              </a:rPr>
              <a:t>new </a:t>
            </a:r>
            <a:r>
              <a:rPr sz="1600" spc="-10" dirty="0">
                <a:latin typeface="Georgia"/>
                <a:cs typeface="Georgia"/>
              </a:rPr>
              <a:t>people </a:t>
            </a:r>
            <a:r>
              <a:rPr sz="1600" spc="-5" dirty="0">
                <a:latin typeface="Georgia"/>
                <a:cs typeface="Georgia"/>
              </a:rPr>
              <a:t>to engage with the</a:t>
            </a:r>
            <a:r>
              <a:rPr sz="1600" spc="185" dirty="0">
                <a:latin typeface="Georgia"/>
                <a:cs typeface="Georgia"/>
              </a:rPr>
              <a:t> </a:t>
            </a:r>
            <a:r>
              <a:rPr sz="1600" spc="-10" dirty="0">
                <a:latin typeface="Georgia"/>
                <a:cs typeface="Georgia"/>
              </a:rPr>
              <a:t>church.</a:t>
            </a:r>
            <a:endParaRPr sz="1600" dirty="0">
              <a:latin typeface="Georgia"/>
              <a:cs typeface="Georgia"/>
            </a:endParaRPr>
          </a:p>
          <a:p>
            <a:pPr>
              <a:lnSpc>
                <a:spcPct val="100000"/>
              </a:lnSpc>
            </a:pPr>
            <a:endParaRPr sz="1800" dirty="0">
              <a:latin typeface="Georgia"/>
              <a:cs typeface="Georgia"/>
            </a:endParaRPr>
          </a:p>
          <a:p>
            <a:pPr>
              <a:lnSpc>
                <a:spcPct val="100000"/>
              </a:lnSpc>
              <a:spcBef>
                <a:spcPts val="35"/>
              </a:spcBef>
            </a:pPr>
            <a:endParaRPr sz="2200" dirty="0">
              <a:latin typeface="Georgia"/>
              <a:cs typeface="Georgia"/>
            </a:endParaRPr>
          </a:p>
          <a:p>
            <a:pPr marR="1204595" algn="r">
              <a:lnSpc>
                <a:spcPct val="100000"/>
              </a:lnSpc>
              <a:spcBef>
                <a:spcPts val="5"/>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a:lnSpc>
                <a:spcPct val="100000"/>
              </a:lnSpc>
              <a:spcBef>
                <a:spcPts val="625"/>
              </a:spcBef>
            </a:pPr>
            <a:r>
              <a:rPr sz="1600" spc="-5" dirty="0">
                <a:latin typeface="Georgia"/>
                <a:cs typeface="Georgia"/>
                <a:hlinkClick r:id="rId5"/>
              </a:rPr>
              <a:t>maldonnewsteadap@gmail.com</a:t>
            </a:r>
            <a:endParaRPr sz="1600" dirty="0">
              <a:latin typeface="Georgia"/>
              <a:cs typeface="Georgia"/>
            </a:endParaRPr>
          </a:p>
          <a:p>
            <a:pPr>
              <a:lnSpc>
                <a:spcPct val="100000"/>
              </a:lnSpc>
              <a:spcBef>
                <a:spcPts val="20"/>
              </a:spcBef>
            </a:pPr>
            <a:endParaRPr sz="2200" dirty="0">
              <a:latin typeface="Georgia"/>
              <a:cs typeface="Georgia"/>
            </a:endParaRPr>
          </a:p>
          <a:p>
            <a:pPr marL="3296920" marR="287020">
              <a:lnSpc>
                <a:spcPct val="131800"/>
              </a:lnSpc>
            </a:pPr>
            <a:r>
              <a:rPr sz="1600" spc="-10" dirty="0">
                <a:latin typeface="Georgia"/>
                <a:cs typeface="Georgia"/>
              </a:rPr>
              <a:t>Rev’d Darcy </a:t>
            </a:r>
            <a:r>
              <a:rPr sz="1600" spc="-5" dirty="0">
                <a:latin typeface="Georgia"/>
                <a:cs typeface="Georgia"/>
              </a:rPr>
              <a:t>Vaughan</a:t>
            </a:r>
            <a:r>
              <a:rPr lang="en-US" sz="1600" spc="-5" dirty="0">
                <a:latin typeface="Georgia"/>
                <a:cs typeface="Georgia"/>
              </a:rPr>
              <a:t>-</a:t>
            </a:r>
            <a:r>
              <a:rPr sz="1600" spc="-5" dirty="0">
                <a:latin typeface="Georgia"/>
                <a:cs typeface="Georgia"/>
              </a:rPr>
              <a:t>0407 </a:t>
            </a:r>
            <a:r>
              <a:rPr sz="1600" spc="-10" dirty="0">
                <a:latin typeface="Georgia"/>
                <a:cs typeface="Georgia"/>
              </a:rPr>
              <a:t>245 951 </a:t>
            </a:r>
            <a:r>
              <a:rPr sz="1600" spc="-10" dirty="0">
                <a:latin typeface="Georgia"/>
                <a:cs typeface="Georgia"/>
                <a:hlinkClick r:id="rId6"/>
              </a:rPr>
              <a:t> </a:t>
            </a:r>
            <a:r>
              <a:rPr sz="1600" spc="-5" dirty="0">
                <a:latin typeface="Georgia"/>
                <a:cs typeface="Georgia"/>
                <a:hlinkClick r:id="rId6"/>
              </a:rPr>
              <a:t>maldoninglewood@gmail.com</a:t>
            </a:r>
            <a:endParaRPr sz="1600" dirty="0">
              <a:latin typeface="Georgia"/>
              <a:cs typeface="Georgia"/>
            </a:endParaRPr>
          </a:p>
        </p:txBody>
      </p:sp>
      <p:sp>
        <p:nvSpPr>
          <p:cNvPr id="10" name="object 10"/>
          <p:cNvSpPr txBox="1"/>
          <p:nvPr/>
        </p:nvSpPr>
        <p:spPr>
          <a:xfrm>
            <a:off x="347223" y="1841841"/>
            <a:ext cx="6980555" cy="2600071"/>
          </a:xfrm>
          <a:prstGeom prst="rect">
            <a:avLst/>
          </a:prstGeom>
        </p:spPr>
        <p:txBody>
          <a:bodyPr vert="horz" wrap="square" lIns="0" tIns="12065" rIns="0" bIns="0" rtlCol="0">
            <a:spAutoFit/>
          </a:bodyPr>
          <a:lstStyle/>
          <a:p>
            <a:pPr marL="1508125">
              <a:lnSpc>
                <a:spcPct val="100000"/>
              </a:lnSpc>
              <a:spcBef>
                <a:spcPts val="95"/>
              </a:spcBef>
            </a:pPr>
            <a:r>
              <a:rPr sz="1600" spc="-5" dirty="0">
                <a:solidFill>
                  <a:srgbClr val="2E5496"/>
                </a:solidFill>
                <a:latin typeface="Century Gothic"/>
                <a:cs typeface="Century Gothic"/>
              </a:rPr>
              <a:t>Including: </a:t>
            </a:r>
            <a:r>
              <a:rPr sz="1600" dirty="0">
                <a:solidFill>
                  <a:srgbClr val="2E5496"/>
                </a:solidFill>
                <a:latin typeface="Century Gothic"/>
                <a:cs typeface="Century Gothic"/>
              </a:rPr>
              <a:t>Holy </a:t>
            </a:r>
            <a:r>
              <a:rPr sz="1600" spc="-10" dirty="0">
                <a:solidFill>
                  <a:srgbClr val="2E5496"/>
                </a:solidFill>
                <a:latin typeface="Century Gothic"/>
                <a:cs typeface="Century Gothic"/>
              </a:rPr>
              <a:t>Trinity </a:t>
            </a:r>
            <a:r>
              <a:rPr sz="1600" spc="-5" dirty="0">
                <a:solidFill>
                  <a:srgbClr val="2E5496"/>
                </a:solidFill>
                <a:latin typeface="Century Gothic"/>
                <a:cs typeface="Century Gothic"/>
              </a:rPr>
              <a:t>Maldon and </a:t>
            </a:r>
            <a:r>
              <a:rPr sz="1600" spc="5" dirty="0">
                <a:solidFill>
                  <a:srgbClr val="2E5496"/>
                </a:solidFill>
                <a:latin typeface="Century Gothic"/>
                <a:cs typeface="Century Gothic"/>
              </a:rPr>
              <a:t>All </a:t>
            </a:r>
            <a:r>
              <a:rPr sz="1600" spc="-10" dirty="0">
                <a:solidFill>
                  <a:srgbClr val="2E5496"/>
                </a:solidFill>
                <a:latin typeface="Century Gothic"/>
                <a:cs typeface="Century Gothic"/>
              </a:rPr>
              <a:t>Saints’</a:t>
            </a:r>
            <a:r>
              <a:rPr sz="1600" spc="65" dirty="0">
                <a:solidFill>
                  <a:srgbClr val="2E5496"/>
                </a:solidFill>
                <a:latin typeface="Century Gothic"/>
                <a:cs typeface="Century Gothic"/>
              </a:rPr>
              <a:t> </a:t>
            </a:r>
            <a:r>
              <a:rPr sz="1600" spc="-15" dirty="0">
                <a:solidFill>
                  <a:srgbClr val="2E5496"/>
                </a:solidFill>
                <a:latin typeface="Century Gothic"/>
                <a:cs typeface="Century Gothic"/>
              </a:rPr>
              <a:t>Newstead</a:t>
            </a:r>
            <a:endParaRPr sz="1600" dirty="0">
              <a:latin typeface="Century Gothic"/>
              <a:cs typeface="Century Gothic"/>
            </a:endParaRPr>
          </a:p>
          <a:p>
            <a:pPr>
              <a:lnSpc>
                <a:spcPct val="100000"/>
              </a:lnSpc>
            </a:pPr>
            <a:endParaRPr sz="1900" dirty="0">
              <a:latin typeface="Century Gothic"/>
              <a:cs typeface="Century Gothic"/>
            </a:endParaRPr>
          </a:p>
          <a:p>
            <a:pPr>
              <a:lnSpc>
                <a:spcPct val="100000"/>
              </a:lnSpc>
              <a:spcBef>
                <a:spcPts val="35"/>
              </a:spcBef>
            </a:pPr>
            <a:endParaRPr sz="165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Darcy</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Vaughan</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lang="en-AU" sz="1600" spc="-10" dirty="0">
                <a:latin typeface="Georgia"/>
                <a:cs typeface="Georgia"/>
              </a:rPr>
              <a:t>Opportunities to engage with and participate in our vibrant community</a:t>
            </a:r>
            <a:r>
              <a:rPr sz="1600" spc="-10" dirty="0">
                <a:latin typeface="Georgia"/>
                <a:cs typeface="Georgia"/>
              </a:rPr>
              <a:t>;</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lang="en-AU" sz="1600" spc="-5" dirty="0">
                <a:latin typeface="Georgia"/>
                <a:cs typeface="Georgia"/>
              </a:rPr>
              <a:t>The dedicated commitment of those in the congregation</a:t>
            </a:r>
            <a:r>
              <a:rPr sz="1600" spc="-5" dirty="0">
                <a:latin typeface="Georgia"/>
                <a:cs typeface="Georgia"/>
              </a:rPr>
              <a:t>;</a:t>
            </a:r>
            <a:endParaRPr sz="1600" dirty="0">
              <a:latin typeface="Georgia"/>
              <a:cs typeface="Georgia"/>
            </a:endParaRPr>
          </a:p>
          <a:p>
            <a:pPr marL="469900" marR="475615" indent="-457834">
              <a:lnSpc>
                <a:spcPts val="1730"/>
              </a:lnSpc>
              <a:spcBef>
                <a:spcPts val="815"/>
              </a:spcBef>
              <a:buAutoNum type="arabicPeriod"/>
              <a:tabLst>
                <a:tab pos="469900" algn="l"/>
                <a:tab pos="470534" algn="l"/>
              </a:tabLst>
            </a:pPr>
            <a:r>
              <a:rPr lang="en-AU" sz="1600" spc="-10" dirty="0">
                <a:latin typeface="Georgia"/>
                <a:cs typeface="Georgia"/>
              </a:rPr>
              <a:t>Plans to begin a kids ministry in 2023</a:t>
            </a:r>
            <a:r>
              <a:rPr sz="1600" spc="-5" dirty="0">
                <a:latin typeface="Georgia"/>
                <a:cs typeface="Georgia"/>
              </a:rPr>
              <a:t>.</a:t>
            </a:r>
            <a:endParaRPr sz="1600" dirty="0">
              <a:latin typeface="Georgia"/>
              <a:cs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marR="748665">
              <a:lnSpc>
                <a:spcPts val="1510"/>
              </a:lnSpc>
              <a:spcBef>
                <a:spcPts val="815"/>
              </a:spcBef>
            </a:pPr>
            <a:r>
              <a:rPr sz="1400" b="1" dirty="0">
                <a:solidFill>
                  <a:srgbClr val="FFFFFF"/>
                </a:solidFill>
                <a:latin typeface="Century Gothic"/>
                <a:cs typeface="Century Gothic"/>
              </a:rPr>
              <a:t>Youth </a:t>
            </a:r>
            <a:r>
              <a:rPr sz="1400" b="1" spc="-5" dirty="0">
                <a:solidFill>
                  <a:srgbClr val="FFFFFF"/>
                </a:solidFill>
                <a:latin typeface="Century Gothic"/>
                <a:cs typeface="Century Gothic"/>
              </a:rPr>
              <a:t>Ministries throughout the diocese </a:t>
            </a:r>
            <a:r>
              <a:rPr sz="1400" b="1" dirty="0">
                <a:solidFill>
                  <a:srgbClr val="FFFFFF"/>
                </a:solidFill>
                <a:latin typeface="Century Gothic"/>
                <a:cs typeface="Century Gothic"/>
              </a:rPr>
              <a:t>&amp; </a:t>
            </a:r>
            <a:r>
              <a:rPr sz="1400" b="1" spc="-5" dirty="0">
                <a:solidFill>
                  <a:srgbClr val="FFFFFF"/>
                </a:solidFill>
                <a:latin typeface="Century Gothic"/>
                <a:cs typeface="Century Gothic"/>
              </a:rPr>
              <a:t>strengthening </a:t>
            </a:r>
            <a:r>
              <a:rPr sz="1400" b="1" dirty="0">
                <a:solidFill>
                  <a:srgbClr val="FFFFFF"/>
                </a:solidFill>
                <a:latin typeface="Century Gothic"/>
                <a:cs typeface="Century Gothic"/>
              </a:rPr>
              <a:t>of </a:t>
            </a:r>
            <a:r>
              <a:rPr sz="1400" b="1" spc="-5" dirty="0">
                <a:solidFill>
                  <a:srgbClr val="FFFFFF"/>
                </a:solidFill>
                <a:latin typeface="Century Gothic"/>
                <a:cs typeface="Century Gothic"/>
              </a:rPr>
              <a:t>faith </a:t>
            </a:r>
            <a:r>
              <a:rPr sz="1400" b="1" dirty="0">
                <a:solidFill>
                  <a:srgbClr val="FFFFFF"/>
                </a:solidFill>
                <a:latin typeface="Century Gothic"/>
                <a:cs typeface="Century Gothic"/>
              </a:rPr>
              <a:t>for </a:t>
            </a:r>
            <a:r>
              <a:rPr sz="1400" b="1" spc="-5" dirty="0">
                <a:solidFill>
                  <a:srgbClr val="FFFFFF"/>
                </a:solidFill>
                <a:latin typeface="Century Gothic"/>
                <a:cs typeface="Century Gothic"/>
              </a:rPr>
              <a:t>young  people</a:t>
            </a:r>
            <a:endParaRPr sz="1400">
              <a:latin typeface="Century Gothic"/>
              <a:cs typeface="Century Gothic"/>
            </a:endParaRPr>
          </a:p>
        </p:txBody>
      </p:sp>
      <p:sp>
        <p:nvSpPr>
          <p:cNvPr id="3" name="object 3"/>
          <p:cNvSpPr/>
          <p:nvPr/>
        </p:nvSpPr>
        <p:spPr>
          <a:xfrm>
            <a:off x="0" y="0"/>
            <a:ext cx="7559027"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3"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5</a:t>
            </a:r>
            <a:endParaRPr sz="2300" dirty="0">
              <a:latin typeface="Century Gothic"/>
              <a:cs typeface="Century Gothic"/>
            </a:endParaRPr>
          </a:p>
        </p:txBody>
      </p:sp>
      <p:sp>
        <p:nvSpPr>
          <p:cNvPr id="7" name="object 7"/>
          <p:cNvSpPr txBox="1"/>
          <p:nvPr/>
        </p:nvSpPr>
        <p:spPr>
          <a:xfrm>
            <a:off x="347227" y="5353557"/>
            <a:ext cx="6953884" cy="151447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marR="5080" indent="-457200">
              <a:lnSpc>
                <a:spcPts val="1730"/>
              </a:lnSpc>
              <a:spcBef>
                <a:spcPts val="615"/>
              </a:spcBef>
              <a:buAutoNum type="arabicPeriod"/>
              <a:tabLst>
                <a:tab pos="469900" algn="l"/>
                <a:tab pos="470534" algn="l"/>
              </a:tabLst>
            </a:pPr>
            <a:r>
              <a:rPr sz="1600" spc="-5" dirty="0">
                <a:latin typeface="Georgia"/>
                <a:cs typeface="Georgia"/>
              </a:rPr>
              <a:t>A </a:t>
            </a:r>
            <a:r>
              <a:rPr sz="1600" spc="-10" dirty="0">
                <a:latin typeface="Georgia"/>
                <a:cs typeface="Georgia"/>
              </a:rPr>
              <a:t>renewed </a:t>
            </a:r>
            <a:r>
              <a:rPr sz="1600" spc="-5" dirty="0">
                <a:latin typeface="Georgia"/>
                <a:cs typeface="Georgia"/>
              </a:rPr>
              <a:t>energy in the </a:t>
            </a:r>
            <a:r>
              <a:rPr sz="1600" spc="-10" dirty="0">
                <a:latin typeface="Georgia"/>
                <a:cs typeface="Georgia"/>
              </a:rPr>
              <a:t>Parish </a:t>
            </a:r>
            <a:r>
              <a:rPr sz="1600" spc="-5" dirty="0">
                <a:latin typeface="Georgia"/>
                <a:cs typeface="Georgia"/>
              </a:rPr>
              <a:t>and the building </a:t>
            </a:r>
            <a:r>
              <a:rPr sz="1600" dirty="0">
                <a:latin typeface="Georgia"/>
                <a:cs typeface="Georgia"/>
              </a:rPr>
              <a:t>up </a:t>
            </a:r>
            <a:r>
              <a:rPr sz="1600" spc="-5" dirty="0">
                <a:latin typeface="Georgia"/>
                <a:cs typeface="Georgia"/>
              </a:rPr>
              <a:t>of the ministry of all  the</a:t>
            </a:r>
            <a:r>
              <a:rPr sz="1600" spc="10" dirty="0">
                <a:latin typeface="Georgia"/>
                <a:cs typeface="Georgia"/>
              </a:rPr>
              <a:t> </a:t>
            </a:r>
            <a:r>
              <a:rPr sz="1600" spc="-10" dirty="0">
                <a:latin typeface="Georgia"/>
                <a:cs typeface="Georgia"/>
              </a:rPr>
              <a:t>baptised;</a:t>
            </a:r>
            <a:endParaRPr sz="1600">
              <a:latin typeface="Georgia"/>
              <a:cs typeface="Georgia"/>
            </a:endParaRPr>
          </a:p>
          <a:p>
            <a:pPr marL="469900" indent="-457834">
              <a:lnSpc>
                <a:spcPct val="100000"/>
              </a:lnSpc>
              <a:spcBef>
                <a:spcPts val="585"/>
              </a:spcBef>
              <a:buAutoNum type="arabicPeriod"/>
              <a:tabLst>
                <a:tab pos="469900" algn="l"/>
                <a:tab pos="470534" algn="l"/>
              </a:tabLst>
            </a:pPr>
            <a:r>
              <a:rPr sz="1600" spc="-5" dirty="0">
                <a:latin typeface="Georgia"/>
                <a:cs typeface="Georgia"/>
              </a:rPr>
              <a:t>Outreach ministries to </a:t>
            </a:r>
            <a:r>
              <a:rPr sz="1600" spc="-10" dirty="0">
                <a:latin typeface="Georgia"/>
                <a:cs typeface="Georgia"/>
              </a:rPr>
              <a:t>reflect </a:t>
            </a:r>
            <a:r>
              <a:rPr sz="1600" spc="-5" dirty="0">
                <a:latin typeface="Georgia"/>
                <a:cs typeface="Georgia"/>
              </a:rPr>
              <a:t>God's love in the</a:t>
            </a:r>
            <a:r>
              <a:rPr sz="1600" spc="185" dirty="0">
                <a:latin typeface="Georgia"/>
                <a:cs typeface="Georgia"/>
              </a:rPr>
              <a:t> </a:t>
            </a:r>
            <a:r>
              <a:rPr sz="1600" spc="-5" dirty="0">
                <a:latin typeface="Georgia"/>
                <a:cs typeface="Georgia"/>
              </a:rPr>
              <a:t>community;</a:t>
            </a:r>
            <a:endParaRPr sz="160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For our move to a sustainable and </a:t>
            </a:r>
            <a:r>
              <a:rPr sz="1600" spc="-10" dirty="0">
                <a:latin typeface="Georgia"/>
                <a:cs typeface="Georgia"/>
              </a:rPr>
              <a:t>cohesive Parish </a:t>
            </a:r>
            <a:r>
              <a:rPr sz="1600" spc="-5" dirty="0">
                <a:latin typeface="Georgia"/>
                <a:cs typeface="Georgia"/>
              </a:rPr>
              <a:t>into the</a:t>
            </a:r>
            <a:r>
              <a:rPr sz="1600" spc="260" dirty="0">
                <a:latin typeface="Georgia"/>
                <a:cs typeface="Georgia"/>
              </a:rPr>
              <a:t> </a:t>
            </a:r>
            <a:r>
              <a:rPr sz="1600" spc="-5" dirty="0">
                <a:latin typeface="Georgia"/>
                <a:cs typeface="Georgia"/>
              </a:rPr>
              <a:t>future.</a:t>
            </a:r>
            <a:endParaRPr sz="1600">
              <a:latin typeface="Georgia"/>
              <a:cs typeface="Georgia"/>
            </a:endParaRPr>
          </a:p>
        </p:txBody>
      </p:sp>
      <p:sp>
        <p:nvSpPr>
          <p:cNvPr id="8" name="object 8"/>
          <p:cNvSpPr/>
          <p:nvPr/>
        </p:nvSpPr>
        <p:spPr>
          <a:xfrm>
            <a:off x="3145535" y="434340"/>
            <a:ext cx="4361687" cy="67055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053328" y="751344"/>
            <a:ext cx="1371599" cy="670547"/>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3311071" y="505747"/>
            <a:ext cx="3900170" cy="695960"/>
          </a:xfrm>
          <a:prstGeom prst="rect">
            <a:avLst/>
          </a:prstGeom>
        </p:spPr>
        <p:txBody>
          <a:bodyPr vert="horz" wrap="square" lIns="0" tIns="14604" rIns="0" bIns="0" rtlCol="0">
            <a:spAutoFit/>
          </a:bodyPr>
          <a:lstStyle/>
          <a:p>
            <a:pPr marR="5715" algn="r">
              <a:lnSpc>
                <a:spcPts val="2630"/>
              </a:lnSpc>
              <a:spcBef>
                <a:spcPts val="114"/>
              </a:spcBef>
            </a:pPr>
            <a:r>
              <a:rPr sz="2300" spc="5" dirty="0">
                <a:solidFill>
                  <a:srgbClr val="FFFFFF"/>
                </a:solidFill>
                <a:latin typeface="Century Gothic"/>
                <a:cs typeface="Century Gothic"/>
              </a:rPr>
              <a:t>Parish of Maryborough</a:t>
            </a:r>
            <a:r>
              <a:rPr sz="2300" spc="-55" dirty="0">
                <a:solidFill>
                  <a:srgbClr val="FFFFFF"/>
                </a:solidFill>
                <a:latin typeface="Century Gothic"/>
                <a:cs typeface="Century Gothic"/>
              </a:rPr>
              <a:t> </a:t>
            </a:r>
            <a:r>
              <a:rPr sz="2300" dirty="0">
                <a:solidFill>
                  <a:srgbClr val="FFFFFF"/>
                </a:solidFill>
                <a:latin typeface="Century Gothic"/>
                <a:cs typeface="Century Gothic"/>
              </a:rPr>
              <a:t>with</a:t>
            </a:r>
            <a:endParaRPr sz="2300">
              <a:latin typeface="Century Gothic"/>
              <a:cs typeface="Century Gothic"/>
            </a:endParaRPr>
          </a:p>
          <a:p>
            <a:pPr marR="5080" algn="r">
              <a:lnSpc>
                <a:spcPts val="2630"/>
              </a:lnSpc>
            </a:pPr>
            <a:r>
              <a:rPr sz="2300" spc="10" dirty="0">
                <a:solidFill>
                  <a:srgbClr val="FFFFFF"/>
                </a:solidFill>
                <a:latin typeface="Century Gothic"/>
                <a:cs typeface="Century Gothic"/>
              </a:rPr>
              <a:t>A</a:t>
            </a:r>
            <a:r>
              <a:rPr sz="2300" spc="15" dirty="0">
                <a:solidFill>
                  <a:srgbClr val="FFFFFF"/>
                </a:solidFill>
                <a:latin typeface="Century Gothic"/>
                <a:cs typeface="Century Gothic"/>
              </a:rPr>
              <a:t>v</a:t>
            </a:r>
            <a:r>
              <a:rPr sz="2300" spc="5" dirty="0">
                <a:solidFill>
                  <a:srgbClr val="FFFFFF"/>
                </a:solidFill>
                <a:latin typeface="Century Gothic"/>
                <a:cs typeface="Century Gothic"/>
              </a:rPr>
              <a:t>o</a:t>
            </a:r>
            <a:r>
              <a:rPr sz="2300" spc="10" dirty="0">
                <a:solidFill>
                  <a:srgbClr val="FFFFFF"/>
                </a:solidFill>
                <a:latin typeface="Century Gothic"/>
                <a:cs typeface="Century Gothic"/>
              </a:rPr>
              <a:t>ca</a:t>
            </a:r>
            <a:endParaRPr sz="2300">
              <a:latin typeface="Century Gothic"/>
              <a:cs typeface="Century Gothic"/>
            </a:endParaRPr>
          </a:p>
        </p:txBody>
      </p:sp>
      <p:sp>
        <p:nvSpPr>
          <p:cNvPr id="11" name="object 11"/>
          <p:cNvSpPr txBox="1"/>
          <p:nvPr/>
        </p:nvSpPr>
        <p:spPr>
          <a:xfrm>
            <a:off x="3631830" y="7557106"/>
            <a:ext cx="3366135" cy="1034415"/>
          </a:xfrm>
          <a:prstGeom prst="rect">
            <a:avLst/>
          </a:prstGeom>
        </p:spPr>
        <p:txBody>
          <a:bodyPr vert="horz" wrap="square" lIns="0" tIns="102235" rIns="0" bIns="0" rtlCol="0">
            <a:spAutoFit/>
          </a:bodyPr>
          <a:lstStyle/>
          <a:p>
            <a:pPr marL="382270" algn="ctr">
              <a:lnSpc>
                <a:spcPct val="100000"/>
              </a:lnSpc>
              <a:spcBef>
                <a:spcPts val="805"/>
              </a:spcBef>
            </a:pPr>
            <a:r>
              <a:rPr sz="1800" spc="-10" dirty="0">
                <a:solidFill>
                  <a:srgbClr val="EC7C30"/>
                </a:solidFill>
                <a:latin typeface="Century Gothic"/>
                <a:cs typeface="Century Gothic"/>
              </a:rPr>
              <a:t>Contact</a:t>
            </a:r>
            <a:endParaRPr sz="1800">
              <a:latin typeface="Century Gothic"/>
              <a:cs typeface="Century Gothic"/>
            </a:endParaRPr>
          </a:p>
          <a:p>
            <a:pPr marL="12700">
              <a:lnSpc>
                <a:spcPct val="100000"/>
              </a:lnSpc>
              <a:spcBef>
                <a:spcPts val="625"/>
              </a:spcBef>
            </a:pPr>
            <a:r>
              <a:rPr sz="1600" spc="-5" dirty="0">
                <a:latin typeface="Georgia"/>
                <a:cs typeface="Georgia"/>
              </a:rPr>
              <a:t>03 </a:t>
            </a:r>
            <a:r>
              <a:rPr sz="1600" spc="-10" dirty="0">
                <a:latin typeface="Georgia"/>
                <a:cs typeface="Georgia"/>
              </a:rPr>
              <a:t>5460</a:t>
            </a:r>
            <a:r>
              <a:rPr sz="1600" spc="25" dirty="0">
                <a:latin typeface="Georgia"/>
                <a:cs typeface="Georgia"/>
              </a:rPr>
              <a:t> </a:t>
            </a:r>
            <a:r>
              <a:rPr sz="1600" spc="-10" dirty="0">
                <a:latin typeface="Georgia"/>
                <a:cs typeface="Georgia"/>
              </a:rPr>
              <a:t>5964</a:t>
            </a:r>
            <a:endParaRPr sz="1600">
              <a:latin typeface="Georgia"/>
              <a:cs typeface="Georgia"/>
            </a:endParaRPr>
          </a:p>
          <a:p>
            <a:pPr marL="12700">
              <a:lnSpc>
                <a:spcPct val="100000"/>
              </a:lnSpc>
              <a:spcBef>
                <a:spcPts val="615"/>
              </a:spcBef>
            </a:pPr>
            <a:r>
              <a:rPr sz="1600" spc="-5" dirty="0">
                <a:latin typeface="Georgia"/>
                <a:cs typeface="Georgia"/>
                <a:hlinkClick r:id="rId6"/>
              </a:rPr>
              <a:t>maryborough.anglican@outlook.com</a:t>
            </a:r>
            <a:endParaRPr sz="1600">
              <a:latin typeface="Georgia"/>
              <a:cs typeface="Georgia"/>
            </a:endParaRPr>
          </a:p>
        </p:txBody>
      </p:sp>
      <p:sp>
        <p:nvSpPr>
          <p:cNvPr id="12" name="object 12"/>
          <p:cNvSpPr txBox="1"/>
          <p:nvPr/>
        </p:nvSpPr>
        <p:spPr>
          <a:xfrm>
            <a:off x="266940" y="1842044"/>
            <a:ext cx="7033895" cy="2837180"/>
          </a:xfrm>
          <a:prstGeom prst="rect">
            <a:avLst/>
          </a:prstGeom>
        </p:spPr>
        <p:txBody>
          <a:bodyPr vert="horz" wrap="square" lIns="0" tIns="39370" rIns="0" bIns="0" rtlCol="0">
            <a:spAutoFit/>
          </a:bodyPr>
          <a:lstStyle/>
          <a:p>
            <a:pPr marL="21590" marR="104139" indent="-9525" algn="r">
              <a:lnSpc>
                <a:spcPts val="1730"/>
              </a:lnSpc>
              <a:spcBef>
                <a:spcPts val="310"/>
              </a:spcBef>
            </a:pPr>
            <a:r>
              <a:rPr sz="1600" spc="-5" dirty="0">
                <a:solidFill>
                  <a:srgbClr val="2E5496"/>
                </a:solidFill>
                <a:latin typeface="Century Gothic"/>
                <a:cs typeface="Century Gothic"/>
              </a:rPr>
              <a:t>Including: Christ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King Maryborough, St </a:t>
            </a:r>
            <a:r>
              <a:rPr sz="1600" spc="-10" dirty="0">
                <a:solidFill>
                  <a:srgbClr val="2E5496"/>
                </a:solidFill>
                <a:latin typeface="Century Gothic"/>
                <a:cs typeface="Century Gothic"/>
              </a:rPr>
              <a:t>John’s </a:t>
            </a:r>
            <a:r>
              <a:rPr sz="1600" dirty="0">
                <a:solidFill>
                  <a:srgbClr val="2E5496"/>
                </a:solidFill>
                <a:latin typeface="Century Gothic"/>
                <a:cs typeface="Century Gothic"/>
              </a:rPr>
              <a:t>Dunolly, </a:t>
            </a:r>
            <a:r>
              <a:rPr sz="1600" spc="-5" dirty="0">
                <a:solidFill>
                  <a:srgbClr val="2E5496"/>
                </a:solidFill>
                <a:latin typeface="Century Gothic"/>
                <a:cs typeface="Century Gothic"/>
              </a:rPr>
              <a:t>St</a:t>
            </a:r>
            <a:r>
              <a:rPr sz="1600" spc="85" dirty="0">
                <a:solidFill>
                  <a:srgbClr val="2E5496"/>
                </a:solidFill>
                <a:latin typeface="Century Gothic"/>
                <a:cs typeface="Century Gothic"/>
              </a:rPr>
              <a:t> </a:t>
            </a:r>
            <a:r>
              <a:rPr sz="1600" spc="-10" dirty="0">
                <a:solidFill>
                  <a:srgbClr val="2E5496"/>
                </a:solidFill>
                <a:latin typeface="Century Gothic"/>
                <a:cs typeface="Century Gothic"/>
              </a:rPr>
              <a:t>Michael</a:t>
            </a:r>
            <a:r>
              <a:rPr sz="1600" spc="20" dirty="0">
                <a:solidFill>
                  <a:srgbClr val="2E5496"/>
                </a:solidFill>
                <a:latin typeface="Century Gothic"/>
                <a:cs typeface="Century Gothic"/>
              </a:rPr>
              <a:t> </a:t>
            </a:r>
            <a:r>
              <a:rPr sz="1600" spc="-5" dirty="0">
                <a:solidFill>
                  <a:srgbClr val="2E5496"/>
                </a:solidFill>
                <a:latin typeface="Century Gothic"/>
                <a:cs typeface="Century Gothic"/>
              </a:rPr>
              <a:t>&amp;  </a:t>
            </a:r>
            <a:r>
              <a:rPr sz="1600" spc="5" dirty="0">
                <a:solidFill>
                  <a:srgbClr val="2E5496"/>
                </a:solidFill>
                <a:latin typeface="Century Gothic"/>
                <a:cs typeface="Century Gothic"/>
              </a:rPr>
              <a:t>All </a:t>
            </a:r>
            <a:r>
              <a:rPr sz="1600" spc="-5" dirty="0">
                <a:solidFill>
                  <a:srgbClr val="2E5496"/>
                </a:solidFill>
                <a:latin typeface="Century Gothic"/>
                <a:cs typeface="Century Gothic"/>
              </a:rPr>
              <a:t>Angels </a:t>
            </a:r>
            <a:r>
              <a:rPr sz="1600" spc="-10" dirty="0">
                <a:solidFill>
                  <a:srgbClr val="2E5496"/>
                </a:solidFill>
                <a:latin typeface="Century Gothic"/>
                <a:cs typeface="Century Gothic"/>
              </a:rPr>
              <a:t>Talbot, </a:t>
            </a:r>
            <a:r>
              <a:rPr sz="1600" spc="-5" dirty="0">
                <a:solidFill>
                  <a:srgbClr val="2E5496"/>
                </a:solidFill>
                <a:latin typeface="Century Gothic"/>
                <a:cs typeface="Century Gothic"/>
              </a:rPr>
              <a:t>St </a:t>
            </a:r>
            <a:r>
              <a:rPr sz="1600" spc="-10" dirty="0">
                <a:solidFill>
                  <a:srgbClr val="2E5496"/>
                </a:solidFill>
                <a:latin typeface="Century Gothic"/>
                <a:cs typeface="Century Gothic"/>
              </a:rPr>
              <a:t>John the </a:t>
            </a:r>
            <a:r>
              <a:rPr sz="1600" dirty="0">
                <a:solidFill>
                  <a:srgbClr val="2E5496"/>
                </a:solidFill>
                <a:latin typeface="Century Gothic"/>
                <a:cs typeface="Century Gothic"/>
              </a:rPr>
              <a:t>Divine Avoca</a:t>
            </a:r>
            <a:r>
              <a:rPr sz="1600" spc="-5" dirty="0">
                <a:solidFill>
                  <a:srgbClr val="2E5496"/>
                </a:solidFill>
                <a:latin typeface="Century Gothic"/>
                <a:cs typeface="Century Gothic"/>
              </a:rPr>
              <a:t>,</a:t>
            </a:r>
            <a:r>
              <a:rPr sz="1600" spc="65" dirty="0">
                <a:solidFill>
                  <a:srgbClr val="2E5496"/>
                </a:solidFill>
                <a:latin typeface="Century Gothic"/>
                <a:cs typeface="Century Gothic"/>
              </a:rPr>
              <a:t> </a:t>
            </a:r>
            <a:r>
              <a:rPr sz="1600" spc="-5" dirty="0">
                <a:solidFill>
                  <a:srgbClr val="2E5496"/>
                </a:solidFill>
                <a:latin typeface="Century Gothic"/>
                <a:cs typeface="Century Gothic"/>
              </a:rPr>
              <a:t>St</a:t>
            </a:r>
            <a:endParaRPr sz="1600" dirty="0">
              <a:latin typeface="Century Gothic"/>
              <a:cs typeface="Century Gothic"/>
            </a:endParaRPr>
          </a:p>
          <a:p>
            <a:pPr marR="108585" algn="r">
              <a:lnSpc>
                <a:spcPts val="1700"/>
              </a:lnSpc>
            </a:pPr>
            <a:r>
              <a:rPr sz="1600" spc="-5" dirty="0">
                <a:solidFill>
                  <a:srgbClr val="2E5496"/>
                </a:solidFill>
                <a:latin typeface="Century Gothic"/>
                <a:cs typeface="Century Gothic"/>
              </a:rPr>
              <a:t>Mark’s Elmhurst, St </a:t>
            </a:r>
            <a:r>
              <a:rPr sz="1600" dirty="0">
                <a:solidFill>
                  <a:srgbClr val="2E5496"/>
                </a:solidFill>
                <a:latin typeface="Century Gothic"/>
                <a:cs typeface="Century Gothic"/>
              </a:rPr>
              <a:t>Paul’s</a:t>
            </a:r>
            <a:r>
              <a:rPr sz="1600" spc="-5" dirty="0">
                <a:solidFill>
                  <a:srgbClr val="2E5496"/>
                </a:solidFill>
                <a:latin typeface="Century Gothic"/>
                <a:cs typeface="Century Gothic"/>
              </a:rPr>
              <a:t> </a:t>
            </a:r>
            <a:r>
              <a:rPr sz="1600" spc="-10" dirty="0">
                <a:solidFill>
                  <a:srgbClr val="2E5496"/>
                </a:solidFill>
                <a:latin typeface="Century Gothic"/>
                <a:cs typeface="Century Gothic"/>
              </a:rPr>
              <a:t>Moonambel</a:t>
            </a:r>
            <a:endParaRPr sz="1600" dirty="0">
              <a:latin typeface="Century Gothic"/>
              <a:cs typeface="Century Gothic"/>
            </a:endParaRPr>
          </a:p>
          <a:p>
            <a:pPr marL="92710">
              <a:lnSpc>
                <a:spcPct val="100000"/>
              </a:lnSpc>
              <a:spcBef>
                <a:spcPts val="930"/>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Canon </a:t>
            </a:r>
            <a:r>
              <a:rPr sz="2000" b="1" dirty="0">
                <a:solidFill>
                  <a:srgbClr val="13233B"/>
                </a:solidFill>
                <a:latin typeface="Century Gothic"/>
                <a:cs typeface="Century Gothic"/>
              </a:rPr>
              <a:t>Heather</a:t>
            </a:r>
            <a:r>
              <a:rPr sz="2000" b="1" spc="-45" dirty="0">
                <a:solidFill>
                  <a:srgbClr val="13233B"/>
                </a:solidFill>
                <a:latin typeface="Century Gothic"/>
                <a:cs typeface="Century Gothic"/>
              </a:rPr>
              <a:t> </a:t>
            </a:r>
            <a:r>
              <a:rPr sz="2000" b="1" dirty="0">
                <a:solidFill>
                  <a:srgbClr val="13233B"/>
                </a:solidFill>
                <a:latin typeface="Century Gothic"/>
                <a:cs typeface="Century Gothic"/>
              </a:rPr>
              <a:t>Blackman</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9271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549910" indent="-457834">
              <a:lnSpc>
                <a:spcPct val="100000"/>
              </a:lnSpc>
              <a:spcBef>
                <a:spcPts val="390"/>
              </a:spcBef>
              <a:buAutoNum type="arabicPeriod"/>
              <a:tabLst>
                <a:tab pos="549910" algn="l"/>
                <a:tab pos="550545" algn="l"/>
              </a:tabLst>
            </a:pPr>
            <a:r>
              <a:rPr sz="1600" spc="-10" dirty="0">
                <a:latin typeface="Georgia"/>
                <a:cs typeface="Georgia"/>
              </a:rPr>
              <a:t>Growth </a:t>
            </a:r>
            <a:r>
              <a:rPr sz="1600" spc="-5" dirty="0">
                <a:latin typeface="Georgia"/>
                <a:cs typeface="Georgia"/>
              </a:rPr>
              <a:t>in discipleship, generosity and</a:t>
            </a:r>
            <a:r>
              <a:rPr sz="1600" spc="145" dirty="0">
                <a:latin typeface="Georgia"/>
                <a:cs typeface="Georgia"/>
              </a:rPr>
              <a:t> </a:t>
            </a:r>
            <a:r>
              <a:rPr sz="1600" spc="-10" dirty="0">
                <a:latin typeface="Georgia"/>
                <a:cs typeface="Georgia"/>
              </a:rPr>
              <a:t>compassion;</a:t>
            </a:r>
            <a:endParaRPr sz="1600" dirty="0">
              <a:latin typeface="Georgia"/>
              <a:cs typeface="Georgia"/>
            </a:endParaRPr>
          </a:p>
          <a:p>
            <a:pPr marL="549910" indent="-457834">
              <a:lnSpc>
                <a:spcPct val="100000"/>
              </a:lnSpc>
              <a:spcBef>
                <a:spcPts val="610"/>
              </a:spcBef>
              <a:buAutoNum type="arabicPeriod"/>
              <a:tabLst>
                <a:tab pos="549910" algn="l"/>
                <a:tab pos="550545" algn="l"/>
              </a:tabLst>
            </a:pPr>
            <a:r>
              <a:rPr sz="1600" spc="-5" dirty="0">
                <a:latin typeface="Georgia"/>
                <a:cs typeface="Georgia"/>
              </a:rPr>
              <a:t>Anglicare in </a:t>
            </a:r>
            <a:r>
              <a:rPr sz="1600" spc="-10" dirty="0">
                <a:latin typeface="Georgia"/>
                <a:cs typeface="Georgia"/>
              </a:rPr>
              <a:t>Maryborough </a:t>
            </a:r>
            <a:r>
              <a:rPr sz="1600" spc="-5" dirty="0">
                <a:latin typeface="Georgia"/>
                <a:cs typeface="Georgia"/>
              </a:rPr>
              <a:t>and their ministry to those in</a:t>
            </a:r>
            <a:r>
              <a:rPr sz="1600" spc="235" dirty="0">
                <a:latin typeface="Georgia"/>
                <a:cs typeface="Georgia"/>
              </a:rPr>
              <a:t> </a:t>
            </a:r>
            <a:r>
              <a:rPr sz="1600" spc="-5" dirty="0">
                <a:latin typeface="Georgia"/>
                <a:cs typeface="Georgia"/>
              </a:rPr>
              <a:t>need;</a:t>
            </a:r>
            <a:endParaRPr sz="1600" dirty="0">
              <a:latin typeface="Georgia"/>
              <a:cs typeface="Georgia"/>
            </a:endParaRPr>
          </a:p>
          <a:p>
            <a:pPr marL="549910" marR="5080" indent="-457834">
              <a:lnSpc>
                <a:spcPts val="1730"/>
              </a:lnSpc>
              <a:spcBef>
                <a:spcPts val="815"/>
              </a:spcBef>
              <a:buAutoNum type="arabicPeriod"/>
              <a:tabLst>
                <a:tab pos="549910" algn="l"/>
                <a:tab pos="550545" algn="l"/>
              </a:tabLst>
            </a:pPr>
            <a:r>
              <a:rPr lang="en-US" sz="1600" spc="-5" dirty="0">
                <a:latin typeface="Georgia"/>
                <a:cs typeface="Georgia"/>
              </a:rPr>
              <a:t>O</a:t>
            </a:r>
            <a:r>
              <a:rPr sz="1600" spc="-5" dirty="0">
                <a:latin typeface="Georgia"/>
                <a:cs typeface="Georgia"/>
              </a:rPr>
              <a:t>ur willingness to look into a new </a:t>
            </a:r>
            <a:r>
              <a:rPr sz="1600" spc="-10" dirty="0">
                <a:latin typeface="Georgia"/>
                <a:cs typeface="Georgia"/>
              </a:rPr>
              <a:t>way forward </a:t>
            </a:r>
            <a:r>
              <a:rPr sz="1600" spc="-5" dirty="0">
                <a:latin typeface="Georgia"/>
                <a:cs typeface="Georgia"/>
              </a:rPr>
              <a:t>for the </a:t>
            </a:r>
            <a:r>
              <a:rPr sz="1600" spc="-10" dirty="0">
                <a:latin typeface="Georgia"/>
                <a:cs typeface="Georgia"/>
              </a:rPr>
              <a:t>people </a:t>
            </a:r>
            <a:r>
              <a:rPr sz="1600" spc="-5" dirty="0">
                <a:latin typeface="Georgia"/>
                <a:cs typeface="Georgia"/>
              </a:rPr>
              <a:t>of </a:t>
            </a:r>
            <a:r>
              <a:rPr sz="1600" spc="-10" dirty="0">
                <a:latin typeface="Georgia"/>
                <a:cs typeface="Georgia"/>
              </a:rPr>
              <a:t>God  </a:t>
            </a:r>
            <a:r>
              <a:rPr sz="1600" spc="-5" dirty="0">
                <a:latin typeface="Georgia"/>
                <a:cs typeface="Georgia"/>
              </a:rPr>
              <a:t>in our</a:t>
            </a:r>
            <a:r>
              <a:rPr sz="1600" spc="5" dirty="0">
                <a:latin typeface="Georgia"/>
                <a:cs typeface="Georgia"/>
              </a:rPr>
              <a:t> </a:t>
            </a:r>
            <a:r>
              <a:rPr sz="1600" spc="-10" dirty="0">
                <a:latin typeface="Georgia"/>
                <a:cs typeface="Georgia"/>
              </a:rPr>
              <a:t>Parish.</a:t>
            </a:r>
            <a:endParaRPr sz="1600" dirty="0">
              <a:latin typeface="Georgia"/>
              <a:cs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27006" y="629083"/>
            <a:ext cx="3506470" cy="696595"/>
          </a:xfrm>
          <a:prstGeom prst="rect">
            <a:avLst/>
          </a:prstGeom>
        </p:spPr>
        <p:txBody>
          <a:bodyPr vert="horz" wrap="square" lIns="0" tIns="12700" rIns="0" bIns="0" rtlCol="0">
            <a:spAutoFit/>
          </a:bodyPr>
          <a:lstStyle/>
          <a:p>
            <a:pPr marL="12700">
              <a:lnSpc>
                <a:spcPct val="100000"/>
              </a:lnSpc>
              <a:spcBef>
                <a:spcPts val="100"/>
              </a:spcBef>
            </a:pPr>
            <a:r>
              <a:rPr dirty="0"/>
              <a:t>Cycle </a:t>
            </a:r>
            <a:r>
              <a:rPr spc="-5" dirty="0"/>
              <a:t>of</a:t>
            </a:r>
            <a:r>
              <a:rPr spc="-105" dirty="0"/>
              <a:t> </a:t>
            </a:r>
            <a:r>
              <a:rPr spc="-45" dirty="0"/>
              <a:t>Prayer</a:t>
            </a:r>
          </a:p>
        </p:txBody>
      </p:sp>
      <p:sp>
        <p:nvSpPr>
          <p:cNvPr id="3" name="object 3"/>
          <p:cNvSpPr txBox="1"/>
          <p:nvPr/>
        </p:nvSpPr>
        <p:spPr>
          <a:xfrm>
            <a:off x="609686" y="1584629"/>
            <a:ext cx="6342380" cy="8353569"/>
          </a:xfrm>
          <a:prstGeom prst="rect">
            <a:avLst/>
          </a:prstGeom>
        </p:spPr>
        <p:txBody>
          <a:bodyPr vert="horz" wrap="square" lIns="0" tIns="12700" rIns="0" bIns="0" rtlCol="0">
            <a:spAutoFit/>
          </a:bodyPr>
          <a:lstStyle/>
          <a:p>
            <a:pPr marL="12700" marR="5080" indent="-635" algn="just">
              <a:lnSpc>
                <a:spcPct val="100000"/>
              </a:lnSpc>
              <a:spcBef>
                <a:spcPts val="100"/>
              </a:spcBef>
            </a:pPr>
            <a:r>
              <a:rPr sz="2000" spc="-15" dirty="0">
                <a:latin typeface="Gill Sans MT"/>
                <a:cs typeface="Gill Sans MT"/>
              </a:rPr>
              <a:t>For </a:t>
            </a:r>
            <a:r>
              <a:rPr sz="2000" spc="-5" dirty="0">
                <a:latin typeface="Gill Sans MT"/>
                <a:cs typeface="Gill Sans MT"/>
              </a:rPr>
              <a:t>all Christians, daily </a:t>
            </a:r>
            <a:r>
              <a:rPr sz="2000" spc="-20" dirty="0">
                <a:latin typeface="Gill Sans MT"/>
                <a:cs typeface="Gill Sans MT"/>
              </a:rPr>
              <a:t>prayer </a:t>
            </a:r>
            <a:r>
              <a:rPr sz="2000" dirty="0">
                <a:latin typeface="Gill Sans MT"/>
                <a:cs typeface="Gill Sans MT"/>
              </a:rPr>
              <a:t>is </a:t>
            </a:r>
            <a:r>
              <a:rPr sz="2000" spc="-10" dirty="0">
                <a:latin typeface="Gill Sans MT"/>
                <a:cs typeface="Gill Sans MT"/>
              </a:rPr>
              <a:t>an </a:t>
            </a:r>
            <a:r>
              <a:rPr sz="2000" spc="-5" dirty="0">
                <a:latin typeface="Gill Sans MT"/>
                <a:cs typeface="Gill Sans MT"/>
              </a:rPr>
              <a:t>essential </a:t>
            </a:r>
            <a:r>
              <a:rPr sz="2000" spc="5" dirty="0">
                <a:latin typeface="Gill Sans MT"/>
                <a:cs typeface="Gill Sans MT"/>
              </a:rPr>
              <a:t>part </a:t>
            </a:r>
            <a:r>
              <a:rPr sz="2000" spc="-5" dirty="0">
                <a:latin typeface="Gill Sans MT"/>
                <a:cs typeface="Gill Sans MT"/>
              </a:rPr>
              <a:t>of </a:t>
            </a:r>
            <a:r>
              <a:rPr sz="2000" dirty="0">
                <a:latin typeface="Gill Sans MT"/>
                <a:cs typeface="Gill Sans MT"/>
              </a:rPr>
              <a:t>life. This  </a:t>
            </a:r>
            <a:r>
              <a:rPr sz="2000" spc="-5" dirty="0">
                <a:latin typeface="Gill Sans MT"/>
                <a:cs typeface="Gill Sans MT"/>
              </a:rPr>
              <a:t>Cycle of </a:t>
            </a:r>
            <a:r>
              <a:rPr sz="2000" spc="-25" dirty="0">
                <a:latin typeface="Gill Sans MT"/>
                <a:cs typeface="Gill Sans MT"/>
              </a:rPr>
              <a:t>Prayer </a:t>
            </a:r>
            <a:r>
              <a:rPr sz="2000" dirty="0">
                <a:latin typeface="Gill Sans MT"/>
                <a:cs typeface="Gill Sans MT"/>
              </a:rPr>
              <a:t>is designed </a:t>
            </a:r>
            <a:r>
              <a:rPr sz="2000" spc="-5" dirty="0">
                <a:latin typeface="Gill Sans MT"/>
                <a:cs typeface="Gill Sans MT"/>
              </a:rPr>
              <a:t>to </a:t>
            </a:r>
            <a:r>
              <a:rPr sz="2000" dirty="0">
                <a:latin typeface="Gill Sans MT"/>
                <a:cs typeface="Gill Sans MT"/>
              </a:rPr>
              <a:t>fuel </a:t>
            </a:r>
            <a:r>
              <a:rPr sz="2000" spc="-20" dirty="0">
                <a:latin typeface="Gill Sans MT"/>
                <a:cs typeface="Gill Sans MT"/>
              </a:rPr>
              <a:t>your prayers </a:t>
            </a:r>
            <a:r>
              <a:rPr sz="2000" spc="-5" dirty="0">
                <a:latin typeface="Gill Sans MT"/>
                <a:cs typeface="Gill Sans MT"/>
              </a:rPr>
              <a:t>so that </a:t>
            </a:r>
            <a:r>
              <a:rPr sz="2000" spc="-20" dirty="0">
                <a:latin typeface="Gill Sans MT"/>
                <a:cs typeface="Gill Sans MT"/>
              </a:rPr>
              <a:t>you  </a:t>
            </a:r>
            <a:r>
              <a:rPr sz="2000" spc="-5" dirty="0">
                <a:latin typeface="Gill Sans MT"/>
                <a:cs typeface="Gill Sans MT"/>
              </a:rPr>
              <a:t>can do </a:t>
            </a:r>
            <a:r>
              <a:rPr sz="2000" dirty="0">
                <a:latin typeface="Gill Sans MT"/>
                <a:cs typeface="Gill Sans MT"/>
              </a:rPr>
              <a:t>the </a:t>
            </a:r>
            <a:r>
              <a:rPr sz="2000" spc="-5" dirty="0">
                <a:latin typeface="Gill Sans MT"/>
                <a:cs typeface="Gill Sans MT"/>
              </a:rPr>
              <a:t>most </a:t>
            </a:r>
            <a:r>
              <a:rPr sz="2000" spc="-10" dirty="0">
                <a:latin typeface="Gill Sans MT"/>
                <a:cs typeface="Gill Sans MT"/>
              </a:rPr>
              <a:t>practical </a:t>
            </a:r>
            <a:r>
              <a:rPr sz="2000" spc="-5" dirty="0">
                <a:latin typeface="Gill Sans MT"/>
                <a:cs typeface="Gill Sans MT"/>
              </a:rPr>
              <a:t>and spiritually </a:t>
            </a:r>
            <a:r>
              <a:rPr sz="2000" spc="-10" dirty="0">
                <a:latin typeface="Gill Sans MT"/>
                <a:cs typeface="Gill Sans MT"/>
              </a:rPr>
              <a:t>powerful </a:t>
            </a:r>
            <a:r>
              <a:rPr sz="2000" spc="-5" dirty="0">
                <a:latin typeface="Gill Sans MT"/>
                <a:cs typeface="Gill Sans MT"/>
              </a:rPr>
              <a:t>thing </a:t>
            </a:r>
            <a:r>
              <a:rPr sz="2000" spc="-25" dirty="0">
                <a:latin typeface="Gill Sans MT"/>
                <a:cs typeface="Gill Sans MT"/>
              </a:rPr>
              <a:t>any  </a:t>
            </a:r>
            <a:r>
              <a:rPr sz="2000" dirty="0">
                <a:latin typeface="Gill Sans MT"/>
                <a:cs typeface="Gill Sans MT"/>
              </a:rPr>
              <a:t>Christian </a:t>
            </a:r>
            <a:r>
              <a:rPr sz="2000" spc="-5" dirty="0">
                <a:latin typeface="Gill Sans MT"/>
                <a:cs typeface="Gill Sans MT"/>
              </a:rPr>
              <a:t>can do </a:t>
            </a:r>
            <a:r>
              <a:rPr sz="2000" dirty="0">
                <a:latin typeface="Gill Sans MT"/>
                <a:cs typeface="Gill Sans MT"/>
              </a:rPr>
              <a:t>– asking God to</a:t>
            </a:r>
            <a:r>
              <a:rPr sz="2000" spc="-145" dirty="0">
                <a:latin typeface="Gill Sans MT"/>
                <a:cs typeface="Gill Sans MT"/>
              </a:rPr>
              <a:t> </a:t>
            </a:r>
            <a:r>
              <a:rPr sz="2000" spc="-5" dirty="0">
                <a:latin typeface="Gill Sans MT"/>
                <a:cs typeface="Gill Sans MT"/>
              </a:rPr>
              <a:t>act!</a:t>
            </a:r>
            <a:endParaRPr sz="2000" dirty="0">
              <a:latin typeface="Gill Sans MT"/>
              <a:cs typeface="Gill Sans MT"/>
            </a:endParaRPr>
          </a:p>
          <a:p>
            <a:pPr>
              <a:lnSpc>
                <a:spcPct val="100000"/>
              </a:lnSpc>
              <a:spcBef>
                <a:spcPts val="25"/>
              </a:spcBef>
            </a:pPr>
            <a:endParaRPr sz="2050" dirty="0">
              <a:latin typeface="Gill Sans MT"/>
              <a:cs typeface="Gill Sans MT"/>
            </a:endParaRPr>
          </a:p>
          <a:p>
            <a:pPr marL="12700" marR="5080" indent="-635" algn="just">
              <a:lnSpc>
                <a:spcPct val="100000"/>
              </a:lnSpc>
            </a:pPr>
            <a:r>
              <a:rPr sz="2000" dirty="0">
                <a:latin typeface="Gill Sans MT"/>
                <a:cs typeface="Gill Sans MT"/>
              </a:rPr>
              <a:t>This </a:t>
            </a:r>
            <a:r>
              <a:rPr sz="2000" spc="-10" dirty="0">
                <a:latin typeface="Gill Sans MT"/>
                <a:cs typeface="Gill Sans MT"/>
              </a:rPr>
              <a:t>version </a:t>
            </a:r>
            <a:r>
              <a:rPr sz="2000" spc="-5" dirty="0">
                <a:latin typeface="Gill Sans MT"/>
                <a:cs typeface="Gill Sans MT"/>
              </a:rPr>
              <a:t>of </a:t>
            </a:r>
            <a:r>
              <a:rPr sz="2000" dirty="0">
                <a:latin typeface="Gill Sans MT"/>
                <a:cs typeface="Gill Sans MT"/>
              </a:rPr>
              <a:t>the </a:t>
            </a:r>
            <a:r>
              <a:rPr sz="2000" spc="-25" dirty="0">
                <a:latin typeface="Gill Sans MT"/>
                <a:cs typeface="Gill Sans MT"/>
              </a:rPr>
              <a:t>Prayer </a:t>
            </a:r>
            <a:r>
              <a:rPr sz="2000" spc="5" dirty="0">
                <a:latin typeface="Gill Sans MT"/>
                <a:cs typeface="Gill Sans MT"/>
              </a:rPr>
              <a:t>Diary </a:t>
            </a:r>
            <a:r>
              <a:rPr sz="2000" spc="-15" dirty="0">
                <a:latin typeface="Gill Sans MT"/>
                <a:cs typeface="Gill Sans MT"/>
              </a:rPr>
              <a:t>provides </a:t>
            </a:r>
            <a:r>
              <a:rPr sz="2000" dirty="0">
                <a:latin typeface="Gill Sans MT"/>
                <a:cs typeface="Gill Sans MT"/>
              </a:rPr>
              <a:t>a </a:t>
            </a:r>
            <a:r>
              <a:rPr lang="en-AU" sz="2000" dirty="0">
                <a:latin typeface="Gill Sans MT"/>
                <a:cs typeface="Gill Sans MT"/>
              </a:rPr>
              <a:t>forty-day</a:t>
            </a:r>
            <a:r>
              <a:rPr sz="2000" spc="-30" dirty="0">
                <a:latin typeface="Gill Sans MT"/>
                <a:cs typeface="Gill Sans MT"/>
              </a:rPr>
              <a:t> </a:t>
            </a:r>
            <a:r>
              <a:rPr sz="2000" spc="-5" dirty="0">
                <a:latin typeface="Gill Sans MT"/>
                <a:cs typeface="Gill Sans MT"/>
              </a:rPr>
              <a:t>cycle of  </a:t>
            </a:r>
            <a:r>
              <a:rPr sz="2000" spc="-20" dirty="0">
                <a:latin typeface="Gill Sans MT"/>
                <a:cs typeface="Gill Sans MT"/>
              </a:rPr>
              <a:t>prayers </a:t>
            </a:r>
            <a:r>
              <a:rPr sz="2000" spc="-15" dirty="0">
                <a:latin typeface="Gill Sans MT"/>
                <a:cs typeface="Gill Sans MT"/>
              </a:rPr>
              <a:t>across</a:t>
            </a:r>
            <a:r>
              <a:rPr sz="2000" spc="525" dirty="0">
                <a:latin typeface="Gill Sans MT"/>
                <a:cs typeface="Gill Sans MT"/>
              </a:rPr>
              <a:t> </a:t>
            </a:r>
            <a:r>
              <a:rPr sz="2000" dirty="0">
                <a:latin typeface="Gill Sans MT"/>
                <a:cs typeface="Gill Sans MT"/>
              </a:rPr>
              <a:t>the Diocese, </a:t>
            </a:r>
            <a:r>
              <a:rPr sz="2000" spc="-10" dirty="0">
                <a:latin typeface="Gill Sans MT"/>
                <a:cs typeface="Gill Sans MT"/>
              </a:rPr>
              <a:t>covering </a:t>
            </a:r>
            <a:r>
              <a:rPr sz="2000" spc="-5" dirty="0">
                <a:latin typeface="Gill Sans MT"/>
                <a:cs typeface="Gill Sans MT"/>
              </a:rPr>
              <a:t>parishes, pioneer  ministries </a:t>
            </a:r>
            <a:r>
              <a:rPr sz="2000" dirty="0">
                <a:latin typeface="Gill Sans MT"/>
                <a:cs typeface="Gill Sans MT"/>
              </a:rPr>
              <a:t>and </a:t>
            </a:r>
            <a:r>
              <a:rPr sz="2000" spc="-5" dirty="0">
                <a:latin typeface="Gill Sans MT"/>
                <a:cs typeface="Gill Sans MT"/>
              </a:rPr>
              <a:t>diocesan organisations </a:t>
            </a:r>
            <a:r>
              <a:rPr sz="2000" spc="-10" dirty="0">
                <a:latin typeface="Gill Sans MT"/>
                <a:cs typeface="Gill Sans MT"/>
              </a:rPr>
              <a:t>and </a:t>
            </a:r>
            <a:r>
              <a:rPr sz="2000" spc="-5" dirty="0">
                <a:latin typeface="Gill Sans MT"/>
                <a:cs typeface="Gill Sans MT"/>
              </a:rPr>
              <a:t>agencies. Also  included </a:t>
            </a:r>
            <a:r>
              <a:rPr sz="2000" spc="-15" dirty="0">
                <a:latin typeface="Gill Sans MT"/>
                <a:cs typeface="Gill Sans MT"/>
              </a:rPr>
              <a:t>are </a:t>
            </a:r>
            <a:r>
              <a:rPr sz="2000" spc="-5" dirty="0">
                <a:latin typeface="Gill Sans MT"/>
                <a:cs typeface="Gill Sans MT"/>
              </a:rPr>
              <a:t>things </a:t>
            </a:r>
            <a:r>
              <a:rPr sz="2000" dirty="0">
                <a:latin typeface="Gill Sans MT"/>
                <a:cs typeface="Gill Sans MT"/>
              </a:rPr>
              <a:t>to </a:t>
            </a:r>
            <a:r>
              <a:rPr sz="2000" spc="-5" dirty="0">
                <a:latin typeface="Gill Sans MT"/>
                <a:cs typeface="Gill Sans MT"/>
              </a:rPr>
              <a:t>thank </a:t>
            </a:r>
            <a:r>
              <a:rPr sz="2000" dirty="0">
                <a:latin typeface="Gill Sans MT"/>
                <a:cs typeface="Gill Sans MT"/>
              </a:rPr>
              <a:t>God </a:t>
            </a:r>
            <a:r>
              <a:rPr sz="2000" spc="-65" dirty="0">
                <a:latin typeface="Gill Sans MT"/>
                <a:cs typeface="Gill Sans MT"/>
              </a:rPr>
              <a:t>for, </a:t>
            </a:r>
            <a:r>
              <a:rPr sz="2000" spc="-10" dirty="0">
                <a:latin typeface="Gill Sans MT"/>
                <a:cs typeface="Gill Sans MT"/>
              </a:rPr>
              <a:t>recognising </a:t>
            </a:r>
            <a:r>
              <a:rPr sz="2000" dirty="0">
                <a:latin typeface="Gill Sans MT"/>
                <a:cs typeface="Gill Sans MT"/>
              </a:rPr>
              <a:t>the  blessings he has </a:t>
            </a:r>
            <a:r>
              <a:rPr sz="2000" spc="-5" dirty="0">
                <a:latin typeface="Gill Sans MT"/>
                <a:cs typeface="Gill Sans MT"/>
              </a:rPr>
              <a:t>poured </a:t>
            </a:r>
            <a:r>
              <a:rPr sz="2000" dirty="0">
                <a:latin typeface="Gill Sans MT"/>
                <a:cs typeface="Gill Sans MT"/>
              </a:rPr>
              <a:t>out upon</a:t>
            </a:r>
            <a:r>
              <a:rPr sz="2000" spc="-130" dirty="0">
                <a:latin typeface="Gill Sans MT"/>
                <a:cs typeface="Gill Sans MT"/>
              </a:rPr>
              <a:t> </a:t>
            </a:r>
            <a:r>
              <a:rPr sz="2000" dirty="0">
                <a:latin typeface="Gill Sans MT"/>
                <a:cs typeface="Gill Sans MT"/>
              </a:rPr>
              <a:t>us.</a:t>
            </a:r>
          </a:p>
          <a:p>
            <a:pPr>
              <a:lnSpc>
                <a:spcPct val="100000"/>
              </a:lnSpc>
              <a:spcBef>
                <a:spcPts val="25"/>
              </a:spcBef>
            </a:pPr>
            <a:endParaRPr sz="2050" dirty="0">
              <a:latin typeface="Gill Sans MT"/>
              <a:cs typeface="Gill Sans MT"/>
            </a:endParaRPr>
          </a:p>
          <a:p>
            <a:pPr marL="13335" marR="5715" algn="just">
              <a:lnSpc>
                <a:spcPct val="100000"/>
              </a:lnSpc>
              <a:spcBef>
                <a:spcPts val="5"/>
              </a:spcBef>
            </a:pPr>
            <a:r>
              <a:rPr sz="2000" spc="-5" dirty="0">
                <a:latin typeface="Gill Sans MT"/>
                <a:cs typeface="Gill Sans MT"/>
              </a:rPr>
              <a:t>Each </a:t>
            </a:r>
            <a:r>
              <a:rPr sz="2000" dirty="0">
                <a:latin typeface="Gill Sans MT"/>
                <a:cs typeface="Gill Sans MT"/>
              </a:rPr>
              <a:t>page </a:t>
            </a:r>
            <a:r>
              <a:rPr sz="2000" spc="-5" dirty="0">
                <a:latin typeface="Gill Sans MT"/>
                <a:cs typeface="Gill Sans MT"/>
              </a:rPr>
              <a:t>also includes contact details, so that </a:t>
            </a:r>
            <a:r>
              <a:rPr sz="2000" spc="-20" dirty="0">
                <a:latin typeface="Gill Sans MT"/>
                <a:cs typeface="Gill Sans MT"/>
              </a:rPr>
              <a:t>you </a:t>
            </a:r>
            <a:r>
              <a:rPr sz="2000" spc="-5" dirty="0">
                <a:latin typeface="Gill Sans MT"/>
                <a:cs typeface="Gill Sans MT"/>
              </a:rPr>
              <a:t>might  </a:t>
            </a:r>
            <a:r>
              <a:rPr sz="2000" spc="-10" dirty="0">
                <a:latin typeface="Gill Sans MT"/>
                <a:cs typeface="Gill Sans MT"/>
              </a:rPr>
              <a:t>reach </a:t>
            </a:r>
            <a:r>
              <a:rPr sz="2000" spc="-5" dirty="0">
                <a:latin typeface="Gill Sans MT"/>
                <a:cs typeface="Gill Sans MT"/>
              </a:rPr>
              <a:t>out and encourage those </a:t>
            </a:r>
            <a:r>
              <a:rPr sz="2000" spc="-15" dirty="0">
                <a:latin typeface="Gill Sans MT"/>
                <a:cs typeface="Gill Sans MT"/>
              </a:rPr>
              <a:t>you </a:t>
            </a:r>
            <a:r>
              <a:rPr sz="2000" spc="-20" dirty="0">
                <a:latin typeface="Gill Sans MT"/>
                <a:cs typeface="Gill Sans MT"/>
              </a:rPr>
              <a:t>are </a:t>
            </a:r>
            <a:r>
              <a:rPr sz="2000" spc="-15" dirty="0">
                <a:latin typeface="Gill Sans MT"/>
                <a:cs typeface="Gill Sans MT"/>
              </a:rPr>
              <a:t>praying </a:t>
            </a:r>
            <a:r>
              <a:rPr sz="2000" spc="-60" dirty="0">
                <a:latin typeface="Gill Sans MT"/>
                <a:cs typeface="Gill Sans MT"/>
              </a:rPr>
              <a:t>for. </a:t>
            </a:r>
            <a:r>
              <a:rPr sz="2000" spc="-90" dirty="0">
                <a:latin typeface="Gill Sans MT"/>
                <a:cs typeface="Gill Sans MT"/>
              </a:rPr>
              <a:t>We </a:t>
            </a:r>
            <a:r>
              <a:rPr sz="2000" dirty="0">
                <a:latin typeface="Gill Sans MT"/>
                <a:cs typeface="Gill Sans MT"/>
              </a:rPr>
              <a:t>see  </a:t>
            </a:r>
            <a:r>
              <a:rPr sz="2000" spc="-5" dirty="0">
                <a:latin typeface="Gill Sans MT"/>
                <a:cs typeface="Gill Sans MT"/>
              </a:rPr>
              <a:t>this modelled </a:t>
            </a:r>
            <a:r>
              <a:rPr sz="2000" spc="-10" dirty="0">
                <a:latin typeface="Gill Sans MT"/>
                <a:cs typeface="Gill Sans MT"/>
              </a:rPr>
              <a:t>throughout </a:t>
            </a:r>
            <a:r>
              <a:rPr sz="2000" dirty="0">
                <a:latin typeface="Gill Sans MT"/>
                <a:cs typeface="Gill Sans MT"/>
              </a:rPr>
              <a:t>the </a:t>
            </a:r>
            <a:r>
              <a:rPr sz="2000" spc="-15" dirty="0">
                <a:latin typeface="Gill Sans MT"/>
                <a:cs typeface="Gill Sans MT"/>
              </a:rPr>
              <a:t>New </a:t>
            </a:r>
            <a:r>
              <a:rPr sz="2000" spc="-35" dirty="0">
                <a:latin typeface="Gill Sans MT"/>
                <a:cs typeface="Gill Sans MT"/>
              </a:rPr>
              <a:t>Testament, </a:t>
            </a:r>
            <a:r>
              <a:rPr sz="2000" spc="-10" dirty="0">
                <a:latin typeface="Gill Sans MT"/>
                <a:cs typeface="Gill Sans MT"/>
              </a:rPr>
              <a:t>where </a:t>
            </a:r>
            <a:r>
              <a:rPr sz="2000" dirty="0">
                <a:latin typeface="Gill Sans MT"/>
                <a:cs typeface="Gill Sans MT"/>
              </a:rPr>
              <a:t>the  </a:t>
            </a:r>
            <a:r>
              <a:rPr sz="2000" spc="-5" dirty="0">
                <a:latin typeface="Gill Sans MT"/>
                <a:cs typeface="Gill Sans MT"/>
              </a:rPr>
              <a:t>writers of </a:t>
            </a:r>
            <a:r>
              <a:rPr sz="2000" dirty="0">
                <a:latin typeface="Gill Sans MT"/>
                <a:cs typeface="Gill Sans MT"/>
              </a:rPr>
              <a:t>the epistles </a:t>
            </a:r>
            <a:r>
              <a:rPr sz="2000" spc="-5" dirty="0">
                <a:latin typeface="Gill Sans MT"/>
                <a:cs typeface="Gill Sans MT"/>
              </a:rPr>
              <a:t>not </a:t>
            </a:r>
            <a:r>
              <a:rPr sz="2000" spc="-10" dirty="0">
                <a:latin typeface="Gill Sans MT"/>
                <a:cs typeface="Gill Sans MT"/>
              </a:rPr>
              <a:t>only </a:t>
            </a:r>
            <a:r>
              <a:rPr sz="2000" dirty="0">
                <a:latin typeface="Gill Sans MT"/>
                <a:cs typeface="Gill Sans MT"/>
              </a:rPr>
              <a:t>tell </a:t>
            </a:r>
            <a:r>
              <a:rPr sz="2000" spc="-5" dirty="0">
                <a:latin typeface="Gill Sans MT"/>
                <a:cs typeface="Gill Sans MT"/>
              </a:rPr>
              <a:t>others </a:t>
            </a:r>
            <a:r>
              <a:rPr sz="2000" spc="-10" dirty="0">
                <a:latin typeface="Gill Sans MT"/>
                <a:cs typeface="Gill Sans MT"/>
              </a:rPr>
              <a:t>they </a:t>
            </a:r>
            <a:r>
              <a:rPr sz="2000" spc="-20" dirty="0">
                <a:latin typeface="Gill Sans MT"/>
                <a:cs typeface="Gill Sans MT"/>
              </a:rPr>
              <a:t>are </a:t>
            </a:r>
            <a:r>
              <a:rPr sz="2000" spc="-15" dirty="0">
                <a:latin typeface="Gill Sans MT"/>
                <a:cs typeface="Gill Sans MT"/>
              </a:rPr>
              <a:t>praying  </a:t>
            </a:r>
            <a:r>
              <a:rPr sz="2000" spc="-10" dirty="0">
                <a:latin typeface="Gill Sans MT"/>
                <a:cs typeface="Gill Sans MT"/>
              </a:rPr>
              <a:t>for </a:t>
            </a:r>
            <a:r>
              <a:rPr sz="2000" dirty="0">
                <a:latin typeface="Gill Sans MT"/>
                <a:cs typeface="Gill Sans MT"/>
              </a:rPr>
              <a:t>them,</a:t>
            </a:r>
            <a:r>
              <a:rPr sz="2000" spc="-420" dirty="0">
                <a:latin typeface="Gill Sans MT"/>
                <a:cs typeface="Gill Sans MT"/>
              </a:rPr>
              <a:t> </a:t>
            </a:r>
            <a:r>
              <a:rPr sz="2000" spc="5" dirty="0">
                <a:latin typeface="Gill Sans MT"/>
                <a:cs typeface="Gill Sans MT"/>
              </a:rPr>
              <a:t>but </a:t>
            </a:r>
            <a:r>
              <a:rPr sz="2000" dirty="0">
                <a:latin typeface="Gill Sans MT"/>
                <a:cs typeface="Gill Sans MT"/>
              </a:rPr>
              <a:t>also include the content </a:t>
            </a:r>
            <a:r>
              <a:rPr sz="2000" spc="-5" dirty="0">
                <a:latin typeface="Gill Sans MT"/>
                <a:cs typeface="Gill Sans MT"/>
              </a:rPr>
              <a:t>of </a:t>
            </a:r>
            <a:r>
              <a:rPr sz="2000" dirty="0">
                <a:latin typeface="Gill Sans MT"/>
                <a:cs typeface="Gill Sans MT"/>
              </a:rPr>
              <a:t>their </a:t>
            </a:r>
            <a:r>
              <a:rPr sz="2000" spc="-20" dirty="0">
                <a:latin typeface="Gill Sans MT"/>
                <a:cs typeface="Gill Sans MT"/>
              </a:rPr>
              <a:t>prayers.</a:t>
            </a:r>
            <a:endParaRPr lang="en-US" sz="2000" spc="-20" dirty="0">
              <a:latin typeface="Gill Sans MT"/>
              <a:cs typeface="Gill Sans MT"/>
            </a:endParaRPr>
          </a:p>
          <a:p>
            <a:pPr marL="13335" marR="5715" algn="just">
              <a:lnSpc>
                <a:spcPct val="100000"/>
              </a:lnSpc>
              <a:spcBef>
                <a:spcPts val="5"/>
              </a:spcBef>
            </a:pPr>
            <a:endParaRPr sz="2000" dirty="0">
              <a:latin typeface="Gill Sans MT"/>
              <a:cs typeface="Gill Sans MT"/>
            </a:endParaRPr>
          </a:p>
          <a:p>
            <a:pPr marL="470534" marR="5080" algn="just">
              <a:lnSpc>
                <a:spcPct val="100000"/>
              </a:lnSpc>
            </a:pPr>
            <a:r>
              <a:rPr sz="2000" i="1" spc="-15" dirty="0">
                <a:latin typeface="Gill Sans MT"/>
                <a:cs typeface="Gill Sans MT"/>
              </a:rPr>
              <a:t>For </a:t>
            </a:r>
            <a:r>
              <a:rPr sz="2000" i="1" spc="-5" dirty="0">
                <a:latin typeface="Gill Sans MT"/>
                <a:cs typeface="Gill Sans MT"/>
              </a:rPr>
              <a:t>this </a:t>
            </a:r>
            <a:r>
              <a:rPr lang="en-AU" sz="2000" i="1" spc="-10" dirty="0">
                <a:latin typeface="Gill Sans MT"/>
                <a:cs typeface="Gill Sans MT"/>
              </a:rPr>
              <a:t>reason,</a:t>
            </a:r>
            <a:r>
              <a:rPr sz="2000" i="1" spc="-10" dirty="0">
                <a:latin typeface="Gill Sans MT"/>
                <a:cs typeface="Gill Sans MT"/>
              </a:rPr>
              <a:t> </a:t>
            </a:r>
            <a:r>
              <a:rPr sz="2000" i="1" dirty="0">
                <a:latin typeface="Gill Sans MT"/>
                <a:cs typeface="Gill Sans MT"/>
              </a:rPr>
              <a:t>I </a:t>
            </a:r>
            <a:r>
              <a:rPr sz="2000" i="1" spc="-15" dirty="0">
                <a:latin typeface="Gill Sans MT"/>
                <a:cs typeface="Gill Sans MT"/>
              </a:rPr>
              <a:t>bow </a:t>
            </a:r>
            <a:r>
              <a:rPr sz="2000" i="1" spc="-25" dirty="0">
                <a:latin typeface="Gill Sans MT"/>
                <a:cs typeface="Gill Sans MT"/>
              </a:rPr>
              <a:t>my </a:t>
            </a:r>
            <a:r>
              <a:rPr sz="2000" i="1" spc="-5" dirty="0">
                <a:latin typeface="Gill Sans MT"/>
                <a:cs typeface="Gill Sans MT"/>
              </a:rPr>
              <a:t>knees </a:t>
            </a:r>
            <a:r>
              <a:rPr sz="2000" i="1" spc="-15" dirty="0">
                <a:latin typeface="Gill Sans MT"/>
                <a:cs typeface="Gill Sans MT"/>
              </a:rPr>
              <a:t>before </a:t>
            </a:r>
            <a:r>
              <a:rPr sz="2000" i="1" spc="-5" dirty="0">
                <a:latin typeface="Gill Sans MT"/>
                <a:cs typeface="Gill Sans MT"/>
              </a:rPr>
              <a:t>the </a:t>
            </a:r>
            <a:r>
              <a:rPr sz="2000" i="1" spc="-25" dirty="0">
                <a:latin typeface="Gill Sans MT"/>
                <a:cs typeface="Gill Sans MT"/>
              </a:rPr>
              <a:t>Father, </a:t>
            </a:r>
            <a:r>
              <a:rPr sz="2000" i="1" spc="-15" dirty="0">
                <a:latin typeface="Gill Sans MT"/>
                <a:cs typeface="Gill Sans MT"/>
              </a:rPr>
              <a:t>from </a:t>
            </a:r>
            <a:r>
              <a:rPr sz="2000" i="1" spc="-10" dirty="0">
                <a:latin typeface="Gill Sans MT"/>
                <a:cs typeface="Gill Sans MT"/>
              </a:rPr>
              <a:t>whom  </a:t>
            </a:r>
            <a:r>
              <a:rPr sz="2000" i="1" spc="5" dirty="0">
                <a:latin typeface="Gill Sans MT"/>
                <a:cs typeface="Gill Sans MT"/>
              </a:rPr>
              <a:t>every </a:t>
            </a:r>
            <a:r>
              <a:rPr sz="2000" i="1" spc="-15" dirty="0">
                <a:latin typeface="Gill Sans MT"/>
                <a:cs typeface="Gill Sans MT"/>
              </a:rPr>
              <a:t>family </a:t>
            </a:r>
            <a:r>
              <a:rPr sz="2000" i="1" spc="-5" dirty="0">
                <a:latin typeface="Gill Sans MT"/>
                <a:cs typeface="Gill Sans MT"/>
              </a:rPr>
              <a:t>in heaven and </a:t>
            </a:r>
            <a:r>
              <a:rPr sz="2000" i="1" dirty="0">
                <a:latin typeface="Gill Sans MT"/>
                <a:cs typeface="Gill Sans MT"/>
              </a:rPr>
              <a:t>on </a:t>
            </a:r>
            <a:r>
              <a:rPr sz="2000" i="1" spc="15" dirty="0">
                <a:latin typeface="Gill Sans MT"/>
                <a:cs typeface="Gill Sans MT"/>
              </a:rPr>
              <a:t>earth </a:t>
            </a:r>
            <a:r>
              <a:rPr sz="2000" i="1" spc="-25" dirty="0">
                <a:latin typeface="Gill Sans MT"/>
                <a:cs typeface="Gill Sans MT"/>
              </a:rPr>
              <a:t>takes </a:t>
            </a:r>
            <a:r>
              <a:rPr sz="2000" i="1" spc="-5" dirty="0">
                <a:latin typeface="Gill Sans MT"/>
                <a:cs typeface="Gill Sans MT"/>
              </a:rPr>
              <a:t>its </a:t>
            </a:r>
            <a:r>
              <a:rPr sz="2000" i="1" spc="10" dirty="0">
                <a:latin typeface="Gill Sans MT"/>
                <a:cs typeface="Gill Sans MT"/>
              </a:rPr>
              <a:t>name. </a:t>
            </a:r>
            <a:r>
              <a:rPr sz="2000" i="1" dirty="0">
                <a:latin typeface="Gill Sans MT"/>
                <a:cs typeface="Gill Sans MT"/>
              </a:rPr>
              <a:t>I </a:t>
            </a:r>
            <a:r>
              <a:rPr sz="2000" i="1" spc="-15" dirty="0">
                <a:latin typeface="Gill Sans MT"/>
                <a:cs typeface="Gill Sans MT"/>
              </a:rPr>
              <a:t>pray  </a:t>
            </a:r>
            <a:r>
              <a:rPr sz="2000" i="1" spc="-5" dirty="0">
                <a:latin typeface="Gill Sans MT"/>
                <a:cs typeface="Gill Sans MT"/>
              </a:rPr>
              <a:t>that, </a:t>
            </a:r>
            <a:r>
              <a:rPr sz="2000" i="1" spc="-10" dirty="0">
                <a:latin typeface="Gill Sans MT"/>
                <a:cs typeface="Gill Sans MT"/>
              </a:rPr>
              <a:t>according </a:t>
            </a:r>
            <a:r>
              <a:rPr sz="2000" i="1" dirty="0">
                <a:latin typeface="Gill Sans MT"/>
                <a:cs typeface="Gill Sans MT"/>
              </a:rPr>
              <a:t>to </a:t>
            </a:r>
            <a:r>
              <a:rPr sz="2000" i="1" spc="-5" dirty="0">
                <a:latin typeface="Gill Sans MT"/>
                <a:cs typeface="Gill Sans MT"/>
              </a:rPr>
              <a:t>the </a:t>
            </a:r>
            <a:r>
              <a:rPr sz="2000" i="1" spc="10" dirty="0">
                <a:latin typeface="Gill Sans MT"/>
                <a:cs typeface="Gill Sans MT"/>
              </a:rPr>
              <a:t>riches </a:t>
            </a:r>
            <a:r>
              <a:rPr sz="2000" i="1" dirty="0">
                <a:latin typeface="Gill Sans MT"/>
                <a:cs typeface="Gill Sans MT"/>
              </a:rPr>
              <a:t>of </a:t>
            </a:r>
            <a:r>
              <a:rPr sz="2000" i="1" spc="-5" dirty="0">
                <a:latin typeface="Gill Sans MT"/>
                <a:cs typeface="Gill Sans MT"/>
              </a:rPr>
              <a:t>his </a:t>
            </a:r>
            <a:r>
              <a:rPr sz="2000" i="1" dirty="0">
                <a:latin typeface="Gill Sans MT"/>
                <a:cs typeface="Gill Sans MT"/>
              </a:rPr>
              <a:t>glory, </a:t>
            </a:r>
            <a:r>
              <a:rPr sz="2000" i="1" spc="-5" dirty="0">
                <a:latin typeface="Gill Sans MT"/>
                <a:cs typeface="Gill Sans MT"/>
              </a:rPr>
              <a:t>he </a:t>
            </a:r>
            <a:r>
              <a:rPr sz="2000" i="1" dirty="0">
                <a:latin typeface="Gill Sans MT"/>
                <a:cs typeface="Gill Sans MT"/>
              </a:rPr>
              <a:t>may </a:t>
            </a:r>
            <a:r>
              <a:rPr sz="2000" i="1" spc="-10" dirty="0">
                <a:latin typeface="Gill Sans MT"/>
                <a:cs typeface="Gill Sans MT"/>
              </a:rPr>
              <a:t>grant </a:t>
            </a:r>
            <a:r>
              <a:rPr sz="2000" i="1" spc="-5" dirty="0">
                <a:latin typeface="Gill Sans MT"/>
                <a:cs typeface="Gill Sans MT"/>
              </a:rPr>
              <a:t>that  </a:t>
            </a:r>
            <a:r>
              <a:rPr sz="2000" i="1" dirty="0">
                <a:latin typeface="Gill Sans MT"/>
                <a:cs typeface="Gill Sans MT"/>
              </a:rPr>
              <a:t>you </a:t>
            </a:r>
            <a:r>
              <a:rPr sz="2000" i="1" spc="-5" dirty="0">
                <a:latin typeface="Gill Sans MT"/>
                <a:cs typeface="Gill Sans MT"/>
              </a:rPr>
              <a:t>may be strengthened in </a:t>
            </a:r>
            <a:r>
              <a:rPr sz="2000" i="1" dirty="0">
                <a:latin typeface="Gill Sans MT"/>
                <a:cs typeface="Gill Sans MT"/>
              </a:rPr>
              <a:t>your </a:t>
            </a:r>
            <a:r>
              <a:rPr sz="2000" i="1" spc="-5" dirty="0">
                <a:latin typeface="Gill Sans MT"/>
                <a:cs typeface="Gill Sans MT"/>
              </a:rPr>
              <a:t>inner being </a:t>
            </a:r>
            <a:r>
              <a:rPr sz="2000" i="1" dirty="0">
                <a:latin typeface="Gill Sans MT"/>
                <a:cs typeface="Gill Sans MT"/>
              </a:rPr>
              <a:t>with </a:t>
            </a:r>
            <a:r>
              <a:rPr sz="2000" i="1" spc="-15" dirty="0">
                <a:latin typeface="Gill Sans MT"/>
                <a:cs typeface="Gill Sans MT"/>
              </a:rPr>
              <a:t>power </a:t>
            </a:r>
            <a:r>
              <a:rPr sz="2000" i="1" spc="525" dirty="0">
                <a:latin typeface="Gill Sans MT"/>
                <a:cs typeface="Gill Sans MT"/>
              </a:rPr>
              <a:t> </a:t>
            </a:r>
            <a:r>
              <a:rPr sz="2000" i="1" spc="-10" dirty="0">
                <a:latin typeface="Gill Sans MT"/>
                <a:cs typeface="Gill Sans MT"/>
              </a:rPr>
              <a:t>through </a:t>
            </a:r>
            <a:r>
              <a:rPr sz="2000" i="1" spc="-5" dirty="0">
                <a:latin typeface="Gill Sans MT"/>
                <a:cs typeface="Gill Sans MT"/>
              </a:rPr>
              <a:t>his </a:t>
            </a:r>
            <a:r>
              <a:rPr sz="2000" i="1" dirty="0">
                <a:latin typeface="Gill Sans MT"/>
                <a:cs typeface="Gill Sans MT"/>
              </a:rPr>
              <a:t>Spirit, </a:t>
            </a:r>
            <a:r>
              <a:rPr sz="2000" i="1" spc="-5" dirty="0">
                <a:latin typeface="Gill Sans MT"/>
                <a:cs typeface="Gill Sans MT"/>
              </a:rPr>
              <a:t>and </a:t>
            </a:r>
            <a:r>
              <a:rPr sz="2000" i="1" dirty="0">
                <a:latin typeface="Gill Sans MT"/>
                <a:cs typeface="Gill Sans MT"/>
              </a:rPr>
              <a:t>that Christ may </a:t>
            </a:r>
            <a:r>
              <a:rPr sz="2000" i="1" spc="-5" dirty="0">
                <a:latin typeface="Gill Sans MT"/>
                <a:cs typeface="Gill Sans MT"/>
              </a:rPr>
              <a:t>dwell in </a:t>
            </a:r>
            <a:r>
              <a:rPr sz="2000" i="1" dirty="0">
                <a:latin typeface="Gill Sans MT"/>
                <a:cs typeface="Gill Sans MT"/>
              </a:rPr>
              <a:t>your </a:t>
            </a:r>
            <a:r>
              <a:rPr sz="2000" i="1" spc="10" dirty="0">
                <a:latin typeface="Gill Sans MT"/>
                <a:cs typeface="Gill Sans MT"/>
              </a:rPr>
              <a:t>hearts  </a:t>
            </a:r>
            <a:r>
              <a:rPr sz="2000" i="1" spc="-10" dirty="0">
                <a:latin typeface="Gill Sans MT"/>
                <a:cs typeface="Gill Sans MT"/>
              </a:rPr>
              <a:t>through faith, </a:t>
            </a:r>
            <a:r>
              <a:rPr sz="2000" i="1" spc="-5" dirty="0">
                <a:latin typeface="Gill Sans MT"/>
                <a:cs typeface="Gill Sans MT"/>
              </a:rPr>
              <a:t>as </a:t>
            </a:r>
            <a:r>
              <a:rPr sz="2000" i="1" dirty="0">
                <a:latin typeface="Gill Sans MT"/>
                <a:cs typeface="Gill Sans MT"/>
              </a:rPr>
              <a:t>you </a:t>
            </a:r>
            <a:r>
              <a:rPr sz="2000" i="1" spc="-10" dirty="0">
                <a:latin typeface="Gill Sans MT"/>
                <a:cs typeface="Gill Sans MT"/>
              </a:rPr>
              <a:t>are </a:t>
            </a:r>
            <a:r>
              <a:rPr sz="2000" i="1" spc="-5" dirty="0">
                <a:latin typeface="Gill Sans MT"/>
                <a:cs typeface="Gill Sans MT"/>
              </a:rPr>
              <a:t>being </a:t>
            </a:r>
            <a:r>
              <a:rPr sz="2000" i="1" spc="-10" dirty="0">
                <a:latin typeface="Gill Sans MT"/>
                <a:cs typeface="Gill Sans MT"/>
              </a:rPr>
              <a:t>rooted </a:t>
            </a:r>
            <a:r>
              <a:rPr sz="2000" i="1" spc="-5" dirty="0">
                <a:latin typeface="Gill Sans MT"/>
                <a:cs typeface="Gill Sans MT"/>
              </a:rPr>
              <a:t>and </a:t>
            </a:r>
            <a:r>
              <a:rPr sz="2000" i="1" spc="-10" dirty="0">
                <a:latin typeface="Gill Sans MT"/>
                <a:cs typeface="Gill Sans MT"/>
              </a:rPr>
              <a:t>grounded </a:t>
            </a:r>
            <a:r>
              <a:rPr sz="2000" i="1" spc="-5" dirty="0">
                <a:latin typeface="Gill Sans MT"/>
                <a:cs typeface="Gill Sans MT"/>
              </a:rPr>
              <a:t>in</a:t>
            </a:r>
            <a:r>
              <a:rPr sz="2000" i="1" spc="-175" dirty="0">
                <a:latin typeface="Gill Sans MT"/>
                <a:cs typeface="Gill Sans MT"/>
              </a:rPr>
              <a:t> </a:t>
            </a:r>
            <a:r>
              <a:rPr sz="2000" i="1" dirty="0">
                <a:latin typeface="Gill Sans MT"/>
                <a:cs typeface="Gill Sans MT"/>
              </a:rPr>
              <a:t>love.</a:t>
            </a:r>
            <a:endParaRPr sz="2000" dirty="0">
              <a:latin typeface="Gill Sans MT"/>
              <a:cs typeface="Gill Sans MT"/>
            </a:endParaRPr>
          </a:p>
          <a:p>
            <a:pPr marL="4528820" algn="just">
              <a:lnSpc>
                <a:spcPct val="100000"/>
              </a:lnSpc>
              <a:spcBef>
                <a:spcPts val="5"/>
              </a:spcBef>
            </a:pPr>
            <a:r>
              <a:rPr sz="2000" i="1" spc="-5" dirty="0">
                <a:latin typeface="Gill Sans MT"/>
                <a:cs typeface="Gill Sans MT"/>
              </a:rPr>
              <a:t>Ephesians</a:t>
            </a:r>
            <a:r>
              <a:rPr sz="2000" i="1" spc="-70" dirty="0">
                <a:latin typeface="Gill Sans MT"/>
                <a:cs typeface="Gill Sans MT"/>
              </a:rPr>
              <a:t> </a:t>
            </a:r>
            <a:r>
              <a:rPr sz="2000" i="1" dirty="0">
                <a:latin typeface="Gill Sans MT"/>
                <a:cs typeface="Gill Sans MT"/>
              </a:rPr>
              <a:t>3:14-17</a:t>
            </a:r>
            <a:endParaRPr sz="2000" dirty="0">
              <a:latin typeface="Gill Sans MT"/>
              <a:cs typeface="Gill Sans MT"/>
            </a:endParaRPr>
          </a:p>
          <a:p>
            <a:pPr>
              <a:lnSpc>
                <a:spcPct val="100000"/>
              </a:lnSpc>
            </a:pPr>
            <a:endParaRPr sz="2300" dirty="0">
              <a:latin typeface="Gill Sans MT"/>
              <a:cs typeface="Gill Sans MT"/>
            </a:endParaRPr>
          </a:p>
          <a:p>
            <a:pPr marL="4175125">
              <a:lnSpc>
                <a:spcPct val="100000"/>
              </a:lnSpc>
            </a:pPr>
            <a:r>
              <a:rPr sz="2000" b="1" spc="-5" dirty="0">
                <a:latin typeface="Gill Sans MT"/>
                <a:cs typeface="Gill Sans MT"/>
              </a:rPr>
              <a:t>Bishop </a:t>
            </a:r>
            <a:r>
              <a:rPr sz="2000" b="1" dirty="0">
                <a:latin typeface="Gill Sans MT"/>
                <a:cs typeface="Gill Sans MT"/>
              </a:rPr>
              <a:t>Matt</a:t>
            </a:r>
            <a:r>
              <a:rPr sz="2000" b="1" spc="-95" dirty="0">
                <a:latin typeface="Gill Sans MT"/>
                <a:cs typeface="Gill Sans MT"/>
              </a:rPr>
              <a:t> </a:t>
            </a:r>
            <a:r>
              <a:rPr sz="2000" b="1" dirty="0">
                <a:latin typeface="Gill Sans MT"/>
                <a:cs typeface="Gill Sans MT"/>
              </a:rPr>
              <a:t>Brain</a:t>
            </a:r>
            <a:endParaRPr sz="2000" dirty="0">
              <a:latin typeface="Gill Sans MT"/>
              <a:cs typeface="Gill Sans M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768840"/>
            <a:ext cx="7559040" cy="744220"/>
          </a:xfrm>
          <a:custGeom>
            <a:avLst/>
            <a:gdLst/>
            <a:ahLst/>
            <a:cxnLst/>
            <a:rect l="l" t="t" r="r" b="b"/>
            <a:pathLst>
              <a:path w="7559040" h="744220">
                <a:moveTo>
                  <a:pt x="0" y="743712"/>
                </a:moveTo>
                <a:lnTo>
                  <a:pt x="7559040" y="743712"/>
                </a:lnTo>
                <a:lnTo>
                  <a:pt x="7559040" y="0"/>
                </a:lnTo>
                <a:lnTo>
                  <a:pt x="0" y="0"/>
                </a:lnTo>
                <a:lnTo>
                  <a:pt x="0" y="743712"/>
                </a:lnTo>
                <a:close/>
              </a:path>
            </a:pathLst>
          </a:custGeom>
          <a:solidFill>
            <a:srgbClr val="13233C"/>
          </a:solidFill>
        </p:spPr>
        <p:txBody>
          <a:bodyPr wrap="square" lIns="0" tIns="0" rIns="0" bIns="0" rtlCol="0"/>
          <a:lstStyle/>
          <a:p>
            <a:endParaRPr/>
          </a:p>
        </p:txBody>
      </p:sp>
      <p:sp>
        <p:nvSpPr>
          <p:cNvPr id="3" name="object 3"/>
          <p:cNvSpPr txBox="1"/>
          <p:nvPr/>
        </p:nvSpPr>
        <p:spPr>
          <a:xfrm>
            <a:off x="540000" y="9698594"/>
            <a:ext cx="2195830" cy="610870"/>
          </a:xfrm>
          <a:prstGeom prst="rect">
            <a:avLst/>
          </a:prstGeom>
        </p:spPr>
        <p:txBody>
          <a:bodyPr vert="horz" wrap="square" lIns="0" tIns="91440" rIns="0" bIns="0" rtlCol="0">
            <a:spAutoFit/>
          </a:bodyPr>
          <a:lstStyle/>
          <a:p>
            <a:pPr>
              <a:lnSpc>
                <a:spcPct val="100000"/>
              </a:lnSpc>
              <a:spcBef>
                <a:spcPts val="720"/>
              </a:spcBef>
            </a:pPr>
            <a:r>
              <a:rPr sz="1400" b="1" spc="-5" dirty="0">
                <a:solidFill>
                  <a:srgbClr val="FFFFFF"/>
                </a:solidFill>
                <a:latin typeface="Century Gothic"/>
                <a:cs typeface="Century Gothic"/>
              </a:rPr>
              <a:t>Also pray</a:t>
            </a:r>
            <a:r>
              <a:rPr sz="1400" b="1" spc="-10" dirty="0">
                <a:solidFill>
                  <a:srgbClr val="FFFFFF"/>
                </a:solidFill>
                <a:latin typeface="Century Gothic"/>
                <a:cs typeface="Century Gothic"/>
              </a:rPr>
              <a:t> </a:t>
            </a:r>
            <a:r>
              <a:rPr sz="1400" b="1" spc="-5" dirty="0">
                <a:solidFill>
                  <a:srgbClr val="FFFFFF"/>
                </a:solidFill>
                <a:latin typeface="Century Gothic"/>
                <a:cs typeface="Century Gothic"/>
              </a:rPr>
              <a:t>for:</a:t>
            </a:r>
            <a:endParaRPr sz="1400">
              <a:latin typeface="Century Gothic"/>
              <a:cs typeface="Century Gothic"/>
            </a:endParaRPr>
          </a:p>
          <a:p>
            <a:pPr>
              <a:lnSpc>
                <a:spcPct val="100000"/>
              </a:lnSpc>
              <a:spcBef>
                <a:spcPts val="625"/>
              </a:spcBef>
            </a:pPr>
            <a:r>
              <a:rPr sz="1400" b="1" dirty="0">
                <a:solidFill>
                  <a:srgbClr val="FFFFFF"/>
                </a:solidFill>
                <a:latin typeface="Century Gothic"/>
                <a:cs typeface="Century Gothic"/>
              </a:rPr>
              <a:t>Diocese of</a:t>
            </a:r>
            <a:r>
              <a:rPr sz="1400" b="1" spc="-105" dirty="0">
                <a:solidFill>
                  <a:srgbClr val="FFFFFF"/>
                </a:solidFill>
                <a:latin typeface="Century Gothic"/>
                <a:cs typeface="Century Gothic"/>
              </a:rPr>
              <a:t> </a:t>
            </a:r>
            <a:r>
              <a:rPr sz="1400" b="1" dirty="0">
                <a:solidFill>
                  <a:srgbClr val="FFFFFF"/>
                </a:solidFill>
                <a:latin typeface="Century Gothic"/>
                <a:cs typeface="Century Gothic"/>
              </a:rPr>
              <a:t>Rockhampton</a:t>
            </a:r>
            <a:endParaRPr sz="1400">
              <a:latin typeface="Century Gothic"/>
              <a:cs typeface="Century Gothic"/>
            </a:endParaRPr>
          </a:p>
        </p:txBody>
      </p:sp>
      <p:sp>
        <p:nvSpPr>
          <p:cNvPr id="4" name="object 4"/>
          <p:cNvSpPr txBox="1"/>
          <p:nvPr/>
        </p:nvSpPr>
        <p:spPr>
          <a:xfrm>
            <a:off x="5073837" y="10069831"/>
            <a:ext cx="1943735" cy="239395"/>
          </a:xfrm>
          <a:prstGeom prst="rect">
            <a:avLst/>
          </a:prstGeom>
        </p:spPr>
        <p:txBody>
          <a:bodyPr vert="horz" wrap="square" lIns="0" tIns="12700" rIns="0" bIns="0" rtlCol="0">
            <a:spAutoFit/>
          </a:bodyPr>
          <a:lstStyle/>
          <a:p>
            <a:pPr>
              <a:lnSpc>
                <a:spcPct val="100000"/>
              </a:lnSpc>
              <a:spcBef>
                <a:spcPts val="100"/>
              </a:spcBef>
            </a:pPr>
            <a:r>
              <a:rPr sz="1400" b="1" spc="-5" dirty="0">
                <a:solidFill>
                  <a:srgbClr val="FFFFFF"/>
                </a:solidFill>
                <a:latin typeface="Century Gothic"/>
                <a:cs typeface="Century Gothic"/>
              </a:rPr>
              <a:t>Ministries </a:t>
            </a:r>
            <a:r>
              <a:rPr sz="1400" b="1" dirty="0">
                <a:solidFill>
                  <a:srgbClr val="FFFFFF"/>
                </a:solidFill>
                <a:latin typeface="Century Gothic"/>
                <a:cs typeface="Century Gothic"/>
              </a:rPr>
              <a:t>of </a:t>
            </a:r>
            <a:r>
              <a:rPr sz="1400" b="1" spc="-5" dirty="0">
                <a:solidFill>
                  <a:srgbClr val="FFFFFF"/>
                </a:solidFill>
                <a:latin typeface="Century Gothic"/>
                <a:cs typeface="Century Gothic"/>
              </a:rPr>
              <a:t>Family</a:t>
            </a:r>
            <a:r>
              <a:rPr sz="1400" b="1" spc="-55" dirty="0">
                <a:solidFill>
                  <a:srgbClr val="FFFFFF"/>
                </a:solidFill>
                <a:latin typeface="Century Gothic"/>
                <a:cs typeface="Century Gothic"/>
              </a:rPr>
              <a:t> </a:t>
            </a:r>
            <a:r>
              <a:rPr sz="1400" b="1" spc="-5" dirty="0">
                <a:solidFill>
                  <a:srgbClr val="FFFFFF"/>
                </a:solidFill>
                <a:latin typeface="Century Gothic"/>
                <a:cs typeface="Century Gothic"/>
              </a:rPr>
              <a:t>Life</a:t>
            </a:r>
            <a:endParaRPr sz="1400">
              <a:latin typeface="Century Gothic"/>
              <a:cs typeface="Century Gothic"/>
            </a:endParaRPr>
          </a:p>
        </p:txBody>
      </p:sp>
      <p:sp>
        <p:nvSpPr>
          <p:cNvPr id="5" name="object 5"/>
          <p:cNvSpPr/>
          <p:nvPr/>
        </p:nvSpPr>
        <p:spPr>
          <a:xfrm>
            <a:off x="0" y="0"/>
            <a:ext cx="7559039" cy="164378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8" name="object 8"/>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6</a:t>
            </a:r>
            <a:endParaRPr sz="2300" dirty="0">
              <a:latin typeface="Century Gothic"/>
              <a:cs typeface="Century Gothic"/>
            </a:endParaRPr>
          </a:p>
        </p:txBody>
      </p:sp>
      <p:sp>
        <p:nvSpPr>
          <p:cNvPr id="9" name="object 9"/>
          <p:cNvSpPr/>
          <p:nvPr/>
        </p:nvSpPr>
        <p:spPr>
          <a:xfrm>
            <a:off x="3433571" y="434339"/>
            <a:ext cx="3893819" cy="67055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6922007" y="434340"/>
            <a:ext cx="502919" cy="670559"/>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742432" y="751344"/>
            <a:ext cx="1682495" cy="670547"/>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326329" y="1842246"/>
            <a:ext cx="7105015" cy="7265450"/>
          </a:xfrm>
          <a:prstGeom prst="rect">
            <a:avLst/>
          </a:prstGeom>
        </p:spPr>
        <p:txBody>
          <a:bodyPr vert="horz" wrap="square" lIns="0" tIns="12065" rIns="0" bIns="0" rtlCol="0">
            <a:spAutoFit/>
          </a:bodyPr>
          <a:lstStyle/>
          <a:p>
            <a:pPr marR="236220" algn="r">
              <a:lnSpc>
                <a:spcPts val="1825"/>
              </a:lnSpc>
              <a:spcBef>
                <a:spcPts val="95"/>
              </a:spcBef>
            </a:pPr>
            <a:r>
              <a:rPr sz="1600" spc="-10" dirty="0">
                <a:solidFill>
                  <a:srgbClr val="2E5496"/>
                </a:solidFill>
                <a:latin typeface="Century Gothic"/>
                <a:cs typeface="Century Gothic"/>
              </a:rPr>
              <a:t>MinisTree exists to </a:t>
            </a:r>
            <a:r>
              <a:rPr sz="1600" spc="-5" dirty="0">
                <a:solidFill>
                  <a:srgbClr val="2E5496"/>
                </a:solidFill>
                <a:latin typeface="Century Gothic"/>
                <a:cs typeface="Century Gothic"/>
              </a:rPr>
              <a:t>provide care and a listening </a:t>
            </a:r>
            <a:r>
              <a:rPr sz="1600" spc="-10" dirty="0">
                <a:solidFill>
                  <a:srgbClr val="2E5496"/>
                </a:solidFill>
                <a:latin typeface="Century Gothic"/>
                <a:cs typeface="Century Gothic"/>
              </a:rPr>
              <a:t>respectful presence</a:t>
            </a:r>
            <a:r>
              <a:rPr sz="1600" spc="229" dirty="0">
                <a:solidFill>
                  <a:srgbClr val="2E5496"/>
                </a:solidFill>
                <a:latin typeface="Century Gothic"/>
                <a:cs typeface="Century Gothic"/>
              </a:rPr>
              <a:t> </a:t>
            </a:r>
            <a:r>
              <a:rPr sz="1600" spc="-10" dirty="0">
                <a:solidFill>
                  <a:srgbClr val="2E5496"/>
                </a:solidFill>
                <a:latin typeface="Century Gothic"/>
                <a:cs typeface="Century Gothic"/>
              </a:rPr>
              <a:t>on</a:t>
            </a:r>
            <a:endParaRPr sz="1600" dirty="0">
              <a:latin typeface="Century Gothic"/>
              <a:cs typeface="Century Gothic"/>
            </a:endParaRPr>
          </a:p>
          <a:p>
            <a:pPr marR="235585" algn="r">
              <a:lnSpc>
                <a:spcPts val="1825"/>
              </a:lnSpc>
            </a:pPr>
            <a:r>
              <a:rPr sz="1600" spc="-10" dirty="0">
                <a:solidFill>
                  <a:srgbClr val="2E5496"/>
                </a:solidFill>
                <a:latin typeface="Century Gothic"/>
                <a:cs typeface="Century Gothic"/>
              </a:rPr>
              <a:t>the streets </a:t>
            </a:r>
            <a:r>
              <a:rPr sz="1600" spc="-5" dirty="0">
                <a:solidFill>
                  <a:srgbClr val="2E5496"/>
                </a:solidFill>
                <a:latin typeface="Century Gothic"/>
                <a:cs typeface="Century Gothic"/>
              </a:rPr>
              <a:t>of </a:t>
            </a:r>
            <a:r>
              <a:rPr sz="1600" spc="-10" dirty="0">
                <a:solidFill>
                  <a:srgbClr val="2E5496"/>
                </a:solidFill>
                <a:latin typeface="Century Gothic"/>
                <a:cs typeface="Century Gothic"/>
              </a:rPr>
              <a:t>Bendigo.</a:t>
            </a:r>
            <a:endParaRPr sz="1600" dirty="0">
              <a:latin typeface="Century Gothic"/>
              <a:cs typeface="Century Gothic"/>
            </a:endParaRPr>
          </a:p>
          <a:p>
            <a:pPr>
              <a:lnSpc>
                <a:spcPct val="100000"/>
              </a:lnSpc>
              <a:spcBef>
                <a:spcPts val="20"/>
              </a:spcBef>
            </a:pPr>
            <a:endParaRPr sz="2150" dirty="0">
              <a:latin typeface="Century Gothic"/>
              <a:cs typeface="Century Gothic"/>
            </a:endParaRPr>
          </a:p>
          <a:p>
            <a:pPr marL="33655">
              <a:lnSpc>
                <a:spcPct val="100000"/>
              </a:lnSpc>
            </a:pPr>
            <a:r>
              <a:rPr sz="2000" b="1" spc="-5" dirty="0">
                <a:solidFill>
                  <a:srgbClr val="13233B"/>
                </a:solidFill>
                <a:latin typeface="Century Gothic"/>
                <a:cs typeface="Century Gothic"/>
              </a:rPr>
              <a:t>The </a:t>
            </a:r>
            <a:r>
              <a:rPr sz="2000" b="1" dirty="0" err="1">
                <a:solidFill>
                  <a:srgbClr val="13233B"/>
                </a:solidFill>
                <a:latin typeface="Century Gothic"/>
                <a:cs typeface="Century Gothic"/>
              </a:rPr>
              <a:t>Rev’d</a:t>
            </a:r>
            <a:r>
              <a:rPr sz="2000" b="1" dirty="0">
                <a:solidFill>
                  <a:srgbClr val="13233B"/>
                </a:solidFill>
                <a:latin typeface="Century Gothic"/>
                <a:cs typeface="Century Gothic"/>
              </a:rPr>
              <a:t> </a:t>
            </a:r>
            <a:r>
              <a:rPr lang="en-US" sz="2000" b="1" dirty="0">
                <a:solidFill>
                  <a:srgbClr val="13233B"/>
                </a:solidFill>
                <a:latin typeface="Century Gothic"/>
                <a:cs typeface="Century Gothic"/>
              </a:rPr>
              <a:t>Tracey Wolsley </a:t>
            </a:r>
            <a:r>
              <a:rPr sz="2000" b="1" dirty="0">
                <a:solidFill>
                  <a:srgbClr val="13233B"/>
                </a:solidFill>
                <a:latin typeface="Century Gothic"/>
                <a:cs typeface="Century Gothic"/>
              </a:rPr>
              <a:t>&amp; </a:t>
            </a: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Fiona</a:t>
            </a:r>
            <a:r>
              <a:rPr sz="2000" b="1" spc="-85" dirty="0">
                <a:solidFill>
                  <a:srgbClr val="13233B"/>
                </a:solidFill>
                <a:latin typeface="Century Gothic"/>
                <a:cs typeface="Century Gothic"/>
              </a:rPr>
              <a:t> </a:t>
            </a:r>
            <a:r>
              <a:rPr sz="2000" b="1" spc="-5" dirty="0">
                <a:solidFill>
                  <a:srgbClr val="13233B"/>
                </a:solidFill>
                <a:latin typeface="Century Gothic"/>
                <a:cs typeface="Century Gothic"/>
              </a:rPr>
              <a:t>Preston</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33655">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90855" marR="184785" indent="-457834">
              <a:lnSpc>
                <a:spcPts val="1730"/>
              </a:lnSpc>
              <a:spcBef>
                <a:spcPts val="605"/>
              </a:spcBef>
              <a:buAutoNum type="arabicPeriod"/>
              <a:tabLst>
                <a:tab pos="490855" algn="l"/>
                <a:tab pos="491490" algn="l"/>
              </a:tabLst>
            </a:pPr>
            <a:r>
              <a:rPr lang="en-AU" sz="1600" spc="-10" dirty="0">
                <a:latin typeface="Georgia"/>
                <a:cs typeface="Georgia"/>
              </a:rPr>
              <a:t>God’s provision of Rev’d Tracey to work with Fiona. Praise God that Tracey and Fiona can go out on to the streets of the CBD together to offer chaplaincy to rough sleepers and those ‘doing it tough’ in Bendigo.</a:t>
            </a:r>
            <a:r>
              <a:rPr sz="1600" spc="-5" dirty="0">
                <a:latin typeface="Georgia"/>
                <a:cs typeface="Georgia"/>
              </a:rPr>
              <a:t>;</a:t>
            </a:r>
            <a:endParaRPr sz="1600" dirty="0">
              <a:latin typeface="Georgia"/>
              <a:cs typeface="Georgia"/>
            </a:endParaRPr>
          </a:p>
          <a:p>
            <a:pPr marL="490855" marR="288290" indent="-457834">
              <a:lnSpc>
                <a:spcPts val="1730"/>
              </a:lnSpc>
              <a:spcBef>
                <a:spcPts val="800"/>
              </a:spcBef>
              <a:buAutoNum type="arabicPeriod"/>
              <a:tabLst>
                <a:tab pos="490855" algn="l"/>
                <a:tab pos="491490" algn="l"/>
              </a:tabLst>
            </a:pPr>
            <a:r>
              <a:rPr lang="en-AU" sz="1600" spc="-10" dirty="0">
                <a:latin typeface="Georgia"/>
                <a:cs typeface="Georgia"/>
              </a:rPr>
              <a:t>The connections Tracey and Fiona are making with those on the street, for the trust being built and the stories being shared.</a:t>
            </a:r>
            <a:r>
              <a:rPr sz="1600" spc="-10" dirty="0">
                <a:latin typeface="Georgia"/>
                <a:cs typeface="Georgia"/>
              </a:rPr>
              <a:t>;</a:t>
            </a:r>
            <a:endParaRPr sz="1600" dirty="0">
              <a:latin typeface="Georgia"/>
              <a:cs typeface="Georgia"/>
            </a:endParaRPr>
          </a:p>
          <a:p>
            <a:pPr marL="490855" marR="552450" indent="-457834">
              <a:lnSpc>
                <a:spcPts val="1730"/>
              </a:lnSpc>
              <a:spcBef>
                <a:spcPts val="785"/>
              </a:spcBef>
              <a:buAutoNum type="arabicPeriod"/>
              <a:tabLst>
                <a:tab pos="490855" algn="l"/>
                <a:tab pos="491490" algn="l"/>
              </a:tabLst>
            </a:pPr>
            <a:r>
              <a:rPr lang="en-AU" sz="1600" spc="-10" dirty="0">
                <a:latin typeface="Georgia"/>
                <a:cs typeface="Georgia"/>
              </a:rPr>
              <a:t>Those who generously give to </a:t>
            </a:r>
            <a:r>
              <a:rPr lang="en-AU" sz="1600" spc="-10" dirty="0" err="1">
                <a:latin typeface="Georgia"/>
                <a:cs typeface="Georgia"/>
              </a:rPr>
              <a:t>MinisTree</a:t>
            </a:r>
            <a:r>
              <a:rPr lang="en-AU" sz="1600" spc="-10" dirty="0">
                <a:latin typeface="Georgia"/>
                <a:cs typeface="Georgia"/>
              </a:rPr>
              <a:t> Bendigo by way of food, finances and goods for the homeless. We thank God that He constantly provides so that we can give away to those less fortunate</a:t>
            </a:r>
            <a:r>
              <a:rPr sz="1600" spc="-5" dirty="0">
                <a:latin typeface="Georgia"/>
                <a:cs typeface="Georgia"/>
              </a:rPr>
              <a:t>.</a:t>
            </a:r>
            <a:endParaRPr sz="1600" dirty="0">
              <a:latin typeface="Georgia"/>
              <a:cs typeface="Georgia"/>
            </a:endParaRPr>
          </a:p>
          <a:p>
            <a:pPr marL="33655">
              <a:lnSpc>
                <a:spcPct val="100000"/>
              </a:lnSpc>
              <a:spcBef>
                <a:spcPts val="7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90855" marR="5080" indent="-457834">
              <a:lnSpc>
                <a:spcPts val="1730"/>
              </a:lnSpc>
              <a:spcBef>
                <a:spcPts val="620"/>
              </a:spcBef>
              <a:buAutoNum type="arabicPeriod"/>
              <a:tabLst>
                <a:tab pos="490855" algn="l"/>
                <a:tab pos="491490" algn="l"/>
              </a:tabLst>
            </a:pPr>
            <a:r>
              <a:rPr lang="en-AU" sz="1600" spc="-5" dirty="0">
                <a:latin typeface="Georgia"/>
                <a:cs typeface="Georgia"/>
              </a:rPr>
              <a:t>For the safety and warmth of those who will be spending tonight on the streets and doorways of the CBD. </a:t>
            </a:r>
          </a:p>
          <a:p>
            <a:pPr marL="490855" marR="5080" indent="-457834">
              <a:lnSpc>
                <a:spcPts val="1730"/>
              </a:lnSpc>
              <a:spcBef>
                <a:spcPts val="620"/>
              </a:spcBef>
              <a:buAutoNum type="arabicPeriod"/>
              <a:tabLst>
                <a:tab pos="490855" algn="l"/>
                <a:tab pos="491490" algn="l"/>
              </a:tabLst>
            </a:pPr>
            <a:r>
              <a:rPr lang="en-AU" sz="1600" spc="-10" dirty="0">
                <a:latin typeface="Georgia" panose="02040502050405020303" pitchFamily="18" charset="0"/>
                <a:cs typeface="Georgia"/>
              </a:rPr>
              <a:t>For the conversations that Tracey and Fiona have with those they meet, that they will experience the love of God through them and will experience healing, joy and peace from these interactions and sharing their stories</a:t>
            </a:r>
            <a:r>
              <a:rPr sz="1600" spc="-5" dirty="0">
                <a:latin typeface="Georgia" panose="02040502050405020303" pitchFamily="18" charset="0"/>
                <a:cs typeface="Georgia"/>
              </a:rPr>
              <a:t>.</a:t>
            </a:r>
            <a:endParaRPr lang="en-US" sz="1600" spc="-5" dirty="0">
              <a:latin typeface="Georgia" panose="02040502050405020303" pitchFamily="18" charset="0"/>
              <a:cs typeface="Georgia"/>
            </a:endParaRPr>
          </a:p>
          <a:p>
            <a:pPr marL="490855" marR="106680" indent="-457834">
              <a:lnSpc>
                <a:spcPts val="1730"/>
              </a:lnSpc>
              <a:spcBef>
                <a:spcPts val="800"/>
              </a:spcBef>
              <a:buFontTx/>
              <a:buAutoNum type="arabicPeriod"/>
              <a:tabLst>
                <a:tab pos="490855" algn="l"/>
                <a:tab pos="491490" algn="l"/>
              </a:tabLst>
            </a:pPr>
            <a:r>
              <a:rPr lang="en-AU" sz="1600" dirty="0">
                <a:effectLst/>
                <a:latin typeface="Georgia" panose="02040502050405020303" pitchFamily="18" charset="0"/>
                <a:ea typeface="Times New Roman" panose="02020603050405020304" pitchFamily="18" charset="0"/>
              </a:rPr>
              <a:t>For protection for Tracey and Fiona and their families and for their prison chaplaincy (Loddon and Middleton &amp; </a:t>
            </a:r>
            <a:r>
              <a:rPr lang="en-AU" sz="1600" dirty="0" err="1">
                <a:effectLst/>
                <a:latin typeface="Georgia" panose="02040502050405020303" pitchFamily="18" charset="0"/>
                <a:ea typeface="Times New Roman" panose="02020603050405020304" pitchFamily="18" charset="0"/>
              </a:rPr>
              <a:t>Tarrengower</a:t>
            </a:r>
            <a:r>
              <a:rPr lang="en-AU" sz="1600" dirty="0">
                <a:effectLst/>
                <a:latin typeface="Georgia" panose="02040502050405020303" pitchFamily="18" charset="0"/>
                <a:ea typeface="Times New Roman" panose="02020603050405020304" pitchFamily="18" charset="0"/>
              </a:rPr>
              <a:t> prisons ).</a:t>
            </a:r>
            <a:endParaRPr sz="1600" dirty="0">
              <a:latin typeface="Georgia" panose="02040502050405020303" pitchFamily="18" charset="0"/>
              <a:cs typeface="Georgia"/>
            </a:endParaRPr>
          </a:p>
          <a:p>
            <a:pPr marL="4714240">
              <a:lnSpc>
                <a:spcPct val="100000"/>
              </a:lnSpc>
            </a:pPr>
            <a:r>
              <a:rPr sz="1800" spc="-10" dirty="0">
                <a:solidFill>
                  <a:srgbClr val="EC7C30"/>
                </a:solidFill>
                <a:latin typeface="Century Gothic"/>
                <a:cs typeface="Century Gothic"/>
              </a:rPr>
              <a:t>Contact</a:t>
            </a:r>
            <a:endParaRPr sz="1800" dirty="0">
              <a:latin typeface="Century Gothic"/>
              <a:cs typeface="Century Gothic"/>
            </a:endParaRPr>
          </a:p>
          <a:p>
            <a:pPr marL="3317875" marR="718185">
              <a:lnSpc>
                <a:spcPts val="1730"/>
              </a:lnSpc>
              <a:spcBef>
                <a:spcPts val="840"/>
              </a:spcBef>
            </a:pPr>
            <a:r>
              <a:rPr sz="1600" spc="-10" dirty="0" err="1">
                <a:latin typeface="Georgia"/>
                <a:cs typeface="Georgia"/>
              </a:rPr>
              <a:t>Rev’d</a:t>
            </a:r>
            <a:r>
              <a:rPr lang="en-US" sz="1600" spc="-10" dirty="0">
                <a:latin typeface="Georgia"/>
                <a:cs typeface="Georgia"/>
              </a:rPr>
              <a:t> Tracey Wolsley</a:t>
            </a:r>
            <a:r>
              <a:rPr sz="1600" spc="-10" dirty="0">
                <a:latin typeface="Georgia"/>
                <a:cs typeface="Georgia"/>
              </a:rPr>
              <a:t> </a:t>
            </a:r>
            <a:r>
              <a:rPr lang="en-US" sz="1600" spc="-5" dirty="0">
                <a:latin typeface="Georgia"/>
                <a:cs typeface="Georgia"/>
                <a:hlinkClick r:id="rId6"/>
              </a:rPr>
              <a:t>tracey</a:t>
            </a:r>
            <a:r>
              <a:rPr sz="1600" spc="-5" dirty="0">
                <a:latin typeface="Georgia"/>
                <a:cs typeface="Georgia"/>
                <a:hlinkClick r:id="rId6"/>
              </a:rPr>
              <a:t>@ministreebendigo.org.au</a:t>
            </a:r>
            <a:endParaRPr sz="1800" dirty="0">
              <a:latin typeface="Georgia"/>
              <a:cs typeface="Georgia"/>
            </a:endParaRPr>
          </a:p>
          <a:p>
            <a:pPr marL="3317875" marR="929640">
              <a:lnSpc>
                <a:spcPts val="1730"/>
              </a:lnSpc>
              <a:spcBef>
                <a:spcPts val="1275"/>
              </a:spcBef>
            </a:pPr>
            <a:r>
              <a:rPr sz="1600" spc="-10" dirty="0" err="1">
                <a:latin typeface="Georgia"/>
                <a:cs typeface="Georgia"/>
              </a:rPr>
              <a:t>Rev’d</a:t>
            </a:r>
            <a:r>
              <a:rPr sz="1600" spc="-10" dirty="0">
                <a:latin typeface="Georgia"/>
                <a:cs typeface="Georgia"/>
              </a:rPr>
              <a:t> </a:t>
            </a:r>
            <a:r>
              <a:rPr sz="1600" spc="-5" dirty="0">
                <a:latin typeface="Georgia"/>
                <a:cs typeface="Georgia"/>
              </a:rPr>
              <a:t>Fiona </a:t>
            </a:r>
            <a:r>
              <a:rPr sz="1600" spc="-10" dirty="0">
                <a:latin typeface="Georgia"/>
                <a:cs typeface="Georgia"/>
              </a:rPr>
              <a:t>Preston </a:t>
            </a:r>
            <a:r>
              <a:rPr sz="1600" spc="-10" dirty="0">
                <a:latin typeface="Georgia"/>
                <a:cs typeface="Georgia"/>
                <a:hlinkClick r:id="rId7"/>
              </a:rPr>
              <a:t> </a:t>
            </a:r>
            <a:r>
              <a:rPr sz="1600" spc="-5" dirty="0">
                <a:latin typeface="Georgia"/>
                <a:cs typeface="Georgia"/>
                <a:hlinkClick r:id="rId7"/>
              </a:rPr>
              <a:t>fiona@ministreebendigo.org.au</a:t>
            </a:r>
            <a:endParaRPr sz="1600" dirty="0">
              <a:latin typeface="Georgia"/>
              <a:cs typeface="Georgia"/>
            </a:endParaRPr>
          </a:p>
        </p:txBody>
      </p:sp>
      <p:sp>
        <p:nvSpPr>
          <p:cNvPr id="13" name="object 13"/>
          <p:cNvSpPr txBox="1"/>
          <p:nvPr/>
        </p:nvSpPr>
        <p:spPr>
          <a:xfrm>
            <a:off x="3599107" y="505747"/>
            <a:ext cx="3928745" cy="1126490"/>
          </a:xfrm>
          <a:prstGeom prst="rect">
            <a:avLst/>
          </a:prstGeom>
        </p:spPr>
        <p:txBody>
          <a:bodyPr vert="horz" wrap="square" lIns="0" tIns="14604" rIns="0" bIns="0" rtlCol="0">
            <a:spAutoFit/>
          </a:bodyPr>
          <a:lstStyle/>
          <a:p>
            <a:pPr marR="321310" algn="r">
              <a:lnSpc>
                <a:spcPts val="2630"/>
              </a:lnSpc>
              <a:spcBef>
                <a:spcPts val="114"/>
              </a:spcBef>
            </a:pPr>
            <a:r>
              <a:rPr sz="2300" spc="5" dirty="0">
                <a:solidFill>
                  <a:srgbClr val="FFFFFF"/>
                </a:solidFill>
                <a:latin typeface="Century Gothic"/>
                <a:cs typeface="Century Gothic"/>
              </a:rPr>
              <a:t>Community </a:t>
            </a:r>
            <a:r>
              <a:rPr sz="2300" spc="10" dirty="0">
                <a:solidFill>
                  <a:srgbClr val="FFFFFF"/>
                </a:solidFill>
                <a:latin typeface="Century Gothic"/>
                <a:cs typeface="Century Gothic"/>
              </a:rPr>
              <a:t>Chaplaincy</a:t>
            </a:r>
            <a:r>
              <a:rPr sz="2300" spc="-100" dirty="0">
                <a:solidFill>
                  <a:srgbClr val="FFFFFF"/>
                </a:solidFill>
                <a:latin typeface="Century Gothic"/>
                <a:cs typeface="Century Gothic"/>
              </a:rPr>
              <a:t> </a:t>
            </a:r>
            <a:r>
              <a:rPr sz="2300" spc="5" dirty="0">
                <a:solidFill>
                  <a:srgbClr val="FFFFFF"/>
                </a:solidFill>
                <a:latin typeface="Century Gothic"/>
                <a:cs typeface="Century Gothic"/>
              </a:rPr>
              <a:t>-</a:t>
            </a:r>
            <a:endParaRPr sz="2300">
              <a:latin typeface="Century Gothic"/>
              <a:cs typeface="Century Gothic"/>
            </a:endParaRPr>
          </a:p>
          <a:p>
            <a:pPr marR="321310" algn="r">
              <a:lnSpc>
                <a:spcPts val="2630"/>
              </a:lnSpc>
            </a:pPr>
            <a:r>
              <a:rPr sz="2300" spc="5" dirty="0">
                <a:solidFill>
                  <a:srgbClr val="FFFFFF"/>
                </a:solidFill>
                <a:latin typeface="Century Gothic"/>
                <a:cs typeface="Century Gothic"/>
              </a:rPr>
              <a:t>Minis</a:t>
            </a:r>
            <a:r>
              <a:rPr sz="2300" dirty="0">
                <a:solidFill>
                  <a:srgbClr val="FFFFFF"/>
                </a:solidFill>
                <a:latin typeface="Century Gothic"/>
                <a:cs typeface="Century Gothic"/>
              </a:rPr>
              <a:t>Tre</a:t>
            </a:r>
            <a:r>
              <a:rPr sz="2300" spc="10" dirty="0">
                <a:solidFill>
                  <a:srgbClr val="FFFFFF"/>
                </a:solidFill>
                <a:latin typeface="Century Gothic"/>
                <a:cs typeface="Century Gothic"/>
              </a:rPr>
              <a:t>e</a:t>
            </a:r>
            <a:endParaRPr sz="2300">
              <a:latin typeface="Century Gothic"/>
              <a:cs typeface="Century Gothic"/>
            </a:endParaRPr>
          </a:p>
          <a:p>
            <a:pPr marL="1963420">
              <a:lnSpc>
                <a:spcPct val="100000"/>
              </a:lnSpc>
              <a:spcBef>
                <a:spcPts val="1955"/>
              </a:spcBef>
            </a:pPr>
            <a:r>
              <a:rPr sz="1200" spc="-5" dirty="0">
                <a:solidFill>
                  <a:srgbClr val="FFFFFF"/>
                </a:solidFill>
                <a:latin typeface="Calibri"/>
                <a:cs typeface="Calibri"/>
              </a:rPr>
              <a:t>Image:</a:t>
            </a:r>
            <a:r>
              <a:rPr sz="1200" spc="-25" dirty="0">
                <a:solidFill>
                  <a:srgbClr val="FFFFFF"/>
                </a:solidFill>
                <a:latin typeface="Calibri"/>
                <a:cs typeface="Calibri"/>
              </a:rPr>
              <a:t> </a:t>
            </a:r>
            <a:r>
              <a:rPr sz="1200" spc="-15" dirty="0">
                <a:solidFill>
                  <a:srgbClr val="FFFFFF"/>
                </a:solidFill>
                <a:latin typeface="Calibri"/>
                <a:cs typeface="Calibri"/>
                <a:hlinkClick r:id="rId8"/>
              </a:rPr>
              <a:t>www.bendigo.vic.gov.au</a:t>
            </a:r>
            <a:endParaRPr sz="1200">
              <a:latin typeface="Calibri"/>
              <a:cs typeface="Calibri"/>
            </a:endParaRPr>
          </a:p>
        </p:txBody>
      </p:sp>
      <p:pic>
        <p:nvPicPr>
          <p:cNvPr id="15" name="Picture 14">
            <a:extLst>
              <a:ext uri="{FF2B5EF4-FFF2-40B4-BE49-F238E27FC236}">
                <a16:creationId xmlns:a16="http://schemas.microsoft.com/office/drawing/2014/main" id="{C979F590-CA3D-D032-66B2-B9E18C60052E}"/>
              </a:ext>
            </a:extLst>
          </p:cNvPr>
          <p:cNvPicPr>
            <a:picLocks noChangeAspect="1"/>
          </p:cNvPicPr>
          <p:nvPr/>
        </p:nvPicPr>
        <p:blipFill rotWithShape="1">
          <a:blip r:embed="rId9"/>
          <a:srcRect t="18292" r="5247"/>
          <a:stretch/>
        </p:blipFill>
        <p:spPr>
          <a:xfrm>
            <a:off x="1102331" y="7708900"/>
            <a:ext cx="1689605" cy="205994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Australian </a:t>
            </a:r>
            <a:r>
              <a:rPr sz="1400" b="1" dirty="0">
                <a:solidFill>
                  <a:srgbClr val="FFFFFF"/>
                </a:solidFill>
                <a:latin typeface="Century Gothic"/>
                <a:cs typeface="Century Gothic"/>
              </a:rPr>
              <a:t>Government – </a:t>
            </a:r>
            <a:r>
              <a:rPr sz="1400" b="1" spc="-5" dirty="0">
                <a:solidFill>
                  <a:srgbClr val="FFFFFF"/>
                </a:solidFill>
                <a:latin typeface="Century Gothic"/>
                <a:cs typeface="Century Gothic"/>
              </a:rPr>
              <a:t>local and</a:t>
            </a:r>
            <a:r>
              <a:rPr sz="1400" b="1" spc="-30" dirty="0">
                <a:solidFill>
                  <a:srgbClr val="FFFFFF"/>
                </a:solidFill>
                <a:latin typeface="Century Gothic"/>
                <a:cs typeface="Century Gothic"/>
              </a:rPr>
              <a:t> </a:t>
            </a:r>
            <a:r>
              <a:rPr sz="1400" b="1" spc="-5" dirty="0">
                <a:solidFill>
                  <a:srgbClr val="FFFFFF"/>
                </a:solidFill>
                <a:latin typeface="Century Gothic"/>
                <a:cs typeface="Century Gothic"/>
              </a:rPr>
              <a:t>federal</a:t>
            </a:r>
            <a:endParaRPr sz="1400">
              <a:latin typeface="Century Gothic"/>
              <a:cs typeface="Century Gothic"/>
            </a:endParaRPr>
          </a:p>
        </p:txBody>
      </p:sp>
      <p:sp>
        <p:nvSpPr>
          <p:cNvPr id="3" name="object 3"/>
          <p:cNvSpPr/>
          <p:nvPr/>
        </p:nvSpPr>
        <p:spPr>
          <a:xfrm>
            <a:off x="1523" y="0"/>
            <a:ext cx="7557516"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3"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7</a:t>
            </a:r>
            <a:endParaRPr sz="2300" dirty="0">
              <a:latin typeface="Century Gothic"/>
              <a:cs typeface="Century Gothic"/>
            </a:endParaRPr>
          </a:p>
        </p:txBody>
      </p:sp>
      <p:sp>
        <p:nvSpPr>
          <p:cNvPr id="7" name="object 7"/>
          <p:cNvSpPr/>
          <p:nvPr/>
        </p:nvSpPr>
        <p:spPr>
          <a:xfrm>
            <a:off x="3947159" y="592835"/>
            <a:ext cx="3477767"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112695" y="664495"/>
            <a:ext cx="309943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Ministry</a:t>
            </a:r>
            <a:r>
              <a:rPr sz="2300" spc="-45" dirty="0">
                <a:solidFill>
                  <a:srgbClr val="FFFFFF"/>
                </a:solidFill>
                <a:latin typeface="Century Gothic"/>
                <a:cs typeface="Century Gothic"/>
              </a:rPr>
              <a:t> </a:t>
            </a:r>
            <a:r>
              <a:rPr sz="2300" spc="5" dirty="0">
                <a:solidFill>
                  <a:srgbClr val="FFFFFF"/>
                </a:solidFill>
                <a:latin typeface="Century Gothic"/>
                <a:cs typeface="Century Gothic"/>
              </a:rPr>
              <a:t>Development</a:t>
            </a:r>
            <a:endParaRPr sz="2300">
              <a:latin typeface="Century Gothic"/>
              <a:cs typeface="Century Gothic"/>
            </a:endParaRPr>
          </a:p>
        </p:txBody>
      </p:sp>
      <p:sp>
        <p:nvSpPr>
          <p:cNvPr id="9" name="object 9"/>
          <p:cNvSpPr txBox="1"/>
          <p:nvPr/>
        </p:nvSpPr>
        <p:spPr>
          <a:xfrm>
            <a:off x="3631830" y="7557106"/>
            <a:ext cx="2724785" cy="1034415"/>
          </a:xfrm>
          <a:prstGeom prst="rect">
            <a:avLst/>
          </a:prstGeom>
        </p:spPr>
        <p:txBody>
          <a:bodyPr vert="horz" wrap="square" lIns="0" tIns="102235" rIns="0" bIns="0" rtlCol="0">
            <a:spAutoFit/>
          </a:bodyPr>
          <a:lstStyle/>
          <a:p>
            <a:pPr marL="1408430">
              <a:lnSpc>
                <a:spcPct val="100000"/>
              </a:lnSpc>
              <a:spcBef>
                <a:spcPts val="805"/>
              </a:spcBef>
            </a:pPr>
            <a:r>
              <a:rPr sz="1800" spc="-10" dirty="0">
                <a:solidFill>
                  <a:srgbClr val="EC7C30"/>
                </a:solidFill>
                <a:latin typeface="Century Gothic"/>
                <a:cs typeface="Century Gothic"/>
              </a:rPr>
              <a:t>Contact</a:t>
            </a:r>
            <a:endParaRPr sz="1800">
              <a:latin typeface="Century Gothic"/>
              <a:cs typeface="Century Gothic"/>
            </a:endParaRPr>
          </a:p>
          <a:p>
            <a:pPr marL="12700">
              <a:lnSpc>
                <a:spcPct val="100000"/>
              </a:lnSpc>
              <a:spcBef>
                <a:spcPts val="625"/>
              </a:spcBef>
            </a:pPr>
            <a:r>
              <a:rPr sz="1600" spc="-5" dirty="0">
                <a:latin typeface="Georgia"/>
                <a:cs typeface="Georgia"/>
              </a:rPr>
              <a:t>03</a:t>
            </a:r>
            <a:r>
              <a:rPr sz="1600" spc="10" dirty="0">
                <a:latin typeface="Georgia"/>
                <a:cs typeface="Georgia"/>
              </a:rPr>
              <a:t> </a:t>
            </a:r>
            <a:r>
              <a:rPr sz="1600" spc="-10" dirty="0">
                <a:latin typeface="Georgia"/>
                <a:cs typeface="Georgia"/>
              </a:rPr>
              <a:t>54434711</a:t>
            </a:r>
            <a:endParaRPr sz="1600">
              <a:latin typeface="Georgia"/>
              <a:cs typeface="Georgia"/>
            </a:endParaRPr>
          </a:p>
          <a:p>
            <a:pPr marL="12700">
              <a:lnSpc>
                <a:spcPct val="100000"/>
              </a:lnSpc>
              <a:spcBef>
                <a:spcPts val="615"/>
              </a:spcBef>
            </a:pPr>
            <a:r>
              <a:rPr sz="1600" spc="-5" dirty="0">
                <a:latin typeface="Georgia"/>
                <a:cs typeface="Georgia"/>
                <a:hlinkClick r:id="rId5"/>
              </a:rPr>
              <a:t>mdo@bendigoanglican.org.au</a:t>
            </a:r>
            <a:endParaRPr sz="1600">
              <a:latin typeface="Georgia"/>
              <a:cs typeface="Georgia"/>
            </a:endParaRPr>
          </a:p>
        </p:txBody>
      </p:sp>
      <p:sp>
        <p:nvSpPr>
          <p:cNvPr id="10" name="object 10"/>
          <p:cNvSpPr txBox="1"/>
          <p:nvPr/>
        </p:nvSpPr>
        <p:spPr>
          <a:xfrm>
            <a:off x="173904" y="1842044"/>
            <a:ext cx="7190740" cy="5941050"/>
          </a:xfrm>
          <a:prstGeom prst="rect">
            <a:avLst/>
          </a:prstGeom>
        </p:spPr>
        <p:txBody>
          <a:bodyPr vert="horz" wrap="square" lIns="0" tIns="39370" rIns="0" bIns="0" rtlCol="0">
            <a:spAutoFit/>
          </a:bodyPr>
          <a:lstStyle/>
          <a:p>
            <a:pPr marL="201295" marR="169545" indent="-189230" algn="r">
              <a:lnSpc>
                <a:spcPts val="1730"/>
              </a:lnSpc>
              <a:spcBef>
                <a:spcPts val="310"/>
              </a:spcBef>
            </a:pPr>
            <a:r>
              <a:rPr sz="1600" spc="-30" dirty="0">
                <a:solidFill>
                  <a:srgbClr val="2E5496"/>
                </a:solidFill>
                <a:latin typeface="Century Gothic"/>
                <a:cs typeface="Century Gothic"/>
              </a:rPr>
              <a:t>We </a:t>
            </a:r>
            <a:r>
              <a:rPr sz="1600" dirty="0">
                <a:solidFill>
                  <a:srgbClr val="2E5496"/>
                </a:solidFill>
                <a:latin typeface="Century Gothic"/>
                <a:cs typeface="Century Gothic"/>
              </a:rPr>
              <a:t>also </a:t>
            </a:r>
            <a:r>
              <a:rPr sz="1600" spc="-5" dirty="0">
                <a:solidFill>
                  <a:srgbClr val="2E5496"/>
                </a:solidFill>
                <a:latin typeface="Century Gothic"/>
                <a:cs typeface="Century Gothic"/>
              </a:rPr>
              <a:t>pray </a:t>
            </a:r>
            <a:r>
              <a:rPr sz="1600" spc="-10" dirty="0">
                <a:solidFill>
                  <a:srgbClr val="2E5496"/>
                </a:solidFill>
                <a:latin typeface="Century Gothic"/>
                <a:cs typeface="Century Gothic"/>
              </a:rPr>
              <a:t>that </a:t>
            </a:r>
            <a:r>
              <a:rPr sz="1600" spc="-5" dirty="0">
                <a:solidFill>
                  <a:srgbClr val="2E5496"/>
                </a:solidFill>
                <a:latin typeface="Century Gothic"/>
                <a:cs typeface="Century Gothic"/>
              </a:rPr>
              <a:t>you </a:t>
            </a:r>
            <a:r>
              <a:rPr sz="1600" spc="-10" dirty="0">
                <a:solidFill>
                  <a:srgbClr val="2E5496"/>
                </a:solidFill>
                <a:latin typeface="Century Gothic"/>
                <a:cs typeface="Century Gothic"/>
              </a:rPr>
              <a:t>will </a:t>
            </a:r>
            <a:r>
              <a:rPr sz="1600" spc="-5" dirty="0">
                <a:solidFill>
                  <a:srgbClr val="2E5496"/>
                </a:solidFill>
                <a:latin typeface="Century Gothic"/>
                <a:cs typeface="Century Gothic"/>
              </a:rPr>
              <a:t>be </a:t>
            </a:r>
            <a:r>
              <a:rPr sz="1600" spc="-10" dirty="0">
                <a:solidFill>
                  <a:srgbClr val="2E5496"/>
                </a:solidFill>
                <a:latin typeface="Century Gothic"/>
                <a:cs typeface="Century Gothic"/>
              </a:rPr>
              <a:t>strengthened </a:t>
            </a:r>
            <a:r>
              <a:rPr sz="1600" spc="-15" dirty="0">
                <a:solidFill>
                  <a:srgbClr val="2E5496"/>
                </a:solidFill>
                <a:latin typeface="Century Gothic"/>
                <a:cs typeface="Century Gothic"/>
              </a:rPr>
              <a:t>with </a:t>
            </a:r>
            <a:r>
              <a:rPr sz="1600" dirty="0">
                <a:solidFill>
                  <a:srgbClr val="2E5496"/>
                </a:solidFill>
                <a:latin typeface="Century Gothic"/>
                <a:cs typeface="Century Gothic"/>
              </a:rPr>
              <a:t>all </a:t>
            </a:r>
            <a:r>
              <a:rPr sz="1600" spc="-5" dirty="0">
                <a:solidFill>
                  <a:srgbClr val="2E5496"/>
                </a:solidFill>
                <a:latin typeface="Century Gothic"/>
                <a:cs typeface="Century Gothic"/>
              </a:rPr>
              <a:t>his glorious</a:t>
            </a:r>
            <a:r>
              <a:rPr sz="1600" spc="250" dirty="0">
                <a:solidFill>
                  <a:srgbClr val="2E5496"/>
                </a:solidFill>
                <a:latin typeface="Century Gothic"/>
                <a:cs typeface="Century Gothic"/>
              </a:rPr>
              <a:t> </a:t>
            </a:r>
            <a:r>
              <a:rPr sz="1600" spc="-15" dirty="0">
                <a:solidFill>
                  <a:srgbClr val="2E5496"/>
                </a:solidFill>
                <a:latin typeface="Century Gothic"/>
                <a:cs typeface="Century Gothic"/>
              </a:rPr>
              <a:t>power</a:t>
            </a:r>
            <a:r>
              <a:rPr sz="1600" spc="40" dirty="0">
                <a:solidFill>
                  <a:srgbClr val="2E5496"/>
                </a:solidFill>
                <a:latin typeface="Century Gothic"/>
                <a:cs typeface="Century Gothic"/>
              </a:rPr>
              <a:t> </a:t>
            </a:r>
            <a:r>
              <a:rPr sz="1600" spc="-5" dirty="0">
                <a:solidFill>
                  <a:srgbClr val="2E5496"/>
                </a:solidFill>
                <a:latin typeface="Century Gothic"/>
                <a:cs typeface="Century Gothic"/>
              </a:rPr>
              <a:t>so  you </a:t>
            </a:r>
            <a:r>
              <a:rPr sz="1600" spc="-10" dirty="0">
                <a:solidFill>
                  <a:srgbClr val="2E5496"/>
                </a:solidFill>
                <a:latin typeface="Century Gothic"/>
                <a:cs typeface="Century Gothic"/>
              </a:rPr>
              <a:t>will </a:t>
            </a:r>
            <a:r>
              <a:rPr sz="1600" dirty="0">
                <a:solidFill>
                  <a:srgbClr val="2E5496"/>
                </a:solidFill>
                <a:latin typeface="Century Gothic"/>
                <a:cs typeface="Century Gothic"/>
              </a:rPr>
              <a:t>have all </a:t>
            </a:r>
            <a:r>
              <a:rPr sz="1600" spc="-10" dirty="0">
                <a:solidFill>
                  <a:srgbClr val="2E5496"/>
                </a:solidFill>
                <a:latin typeface="Century Gothic"/>
                <a:cs typeface="Century Gothic"/>
              </a:rPr>
              <a:t>the endurance </a:t>
            </a:r>
            <a:r>
              <a:rPr sz="1600" spc="-5" dirty="0">
                <a:solidFill>
                  <a:srgbClr val="2E5496"/>
                </a:solidFill>
                <a:latin typeface="Century Gothic"/>
                <a:cs typeface="Century Gothic"/>
              </a:rPr>
              <a:t>and </a:t>
            </a:r>
            <a:r>
              <a:rPr sz="1600" spc="-10" dirty="0">
                <a:solidFill>
                  <a:srgbClr val="2E5496"/>
                </a:solidFill>
                <a:latin typeface="Century Gothic"/>
                <a:cs typeface="Century Gothic"/>
              </a:rPr>
              <a:t>patience </a:t>
            </a:r>
            <a:r>
              <a:rPr sz="1600" spc="-5" dirty="0">
                <a:solidFill>
                  <a:srgbClr val="2E5496"/>
                </a:solidFill>
                <a:latin typeface="Century Gothic"/>
                <a:cs typeface="Century Gothic"/>
              </a:rPr>
              <a:t>you </a:t>
            </a:r>
            <a:r>
              <a:rPr sz="1600" spc="-10" dirty="0">
                <a:solidFill>
                  <a:srgbClr val="2E5496"/>
                </a:solidFill>
                <a:latin typeface="Century Gothic"/>
                <a:cs typeface="Century Gothic"/>
              </a:rPr>
              <a:t>need. </a:t>
            </a:r>
            <a:r>
              <a:rPr sz="1600" spc="-5" dirty="0">
                <a:solidFill>
                  <a:srgbClr val="2E5496"/>
                </a:solidFill>
                <a:latin typeface="Century Gothic"/>
                <a:cs typeface="Century Gothic"/>
              </a:rPr>
              <a:t>May</a:t>
            </a:r>
            <a:r>
              <a:rPr sz="1600" spc="120" dirty="0">
                <a:solidFill>
                  <a:srgbClr val="2E5496"/>
                </a:solidFill>
                <a:latin typeface="Century Gothic"/>
                <a:cs typeface="Century Gothic"/>
              </a:rPr>
              <a:t> </a:t>
            </a:r>
            <a:r>
              <a:rPr sz="1600" spc="-5" dirty="0">
                <a:solidFill>
                  <a:srgbClr val="2E5496"/>
                </a:solidFill>
                <a:latin typeface="Century Gothic"/>
                <a:cs typeface="Century Gothic"/>
              </a:rPr>
              <a:t>you</a:t>
            </a:r>
            <a:r>
              <a:rPr sz="1600" dirty="0">
                <a:solidFill>
                  <a:srgbClr val="2E5496"/>
                </a:solidFill>
                <a:latin typeface="Century Gothic"/>
                <a:cs typeface="Century Gothic"/>
              </a:rPr>
              <a:t> </a:t>
            </a:r>
            <a:r>
              <a:rPr sz="1600" spc="-5" dirty="0">
                <a:solidFill>
                  <a:srgbClr val="2E5496"/>
                </a:solidFill>
                <a:latin typeface="Century Gothic"/>
                <a:cs typeface="Century Gothic"/>
              </a:rPr>
              <a:t>be  </a:t>
            </a:r>
            <a:r>
              <a:rPr sz="1600" dirty="0">
                <a:solidFill>
                  <a:srgbClr val="2E5496"/>
                </a:solidFill>
                <a:latin typeface="Century Gothic"/>
                <a:cs typeface="Century Gothic"/>
              </a:rPr>
              <a:t>filled </a:t>
            </a:r>
            <a:r>
              <a:rPr sz="1600" spc="-15" dirty="0">
                <a:solidFill>
                  <a:srgbClr val="2E5496"/>
                </a:solidFill>
                <a:latin typeface="Century Gothic"/>
                <a:cs typeface="Century Gothic"/>
              </a:rPr>
              <a:t>with </a:t>
            </a:r>
            <a:r>
              <a:rPr sz="1600" spc="-5" dirty="0">
                <a:solidFill>
                  <a:srgbClr val="2E5496"/>
                </a:solidFill>
                <a:latin typeface="Century Gothic"/>
                <a:cs typeface="Century Gothic"/>
              </a:rPr>
              <a:t>joy, always </a:t>
            </a:r>
            <a:r>
              <a:rPr sz="1600" spc="-10" dirty="0">
                <a:solidFill>
                  <a:srgbClr val="2E5496"/>
                </a:solidFill>
                <a:latin typeface="Century Gothic"/>
                <a:cs typeface="Century Gothic"/>
              </a:rPr>
              <a:t>thanking the Father. </a:t>
            </a:r>
            <a:r>
              <a:rPr sz="1600" spc="-5" dirty="0">
                <a:solidFill>
                  <a:srgbClr val="2E5496"/>
                </a:solidFill>
                <a:latin typeface="Century Gothic"/>
                <a:cs typeface="Century Gothic"/>
              </a:rPr>
              <a:t>– Colossians 1:</a:t>
            </a:r>
            <a:r>
              <a:rPr sz="1600" spc="105" dirty="0">
                <a:solidFill>
                  <a:srgbClr val="2E5496"/>
                </a:solidFill>
                <a:latin typeface="Century Gothic"/>
                <a:cs typeface="Century Gothic"/>
              </a:rPr>
              <a:t> </a:t>
            </a:r>
            <a:r>
              <a:rPr sz="1600" spc="-5" dirty="0">
                <a:solidFill>
                  <a:srgbClr val="2E5496"/>
                </a:solidFill>
                <a:latin typeface="Century Gothic"/>
                <a:cs typeface="Century Gothic"/>
              </a:rPr>
              <a:t>11</a:t>
            </a:r>
            <a:endParaRPr sz="1600" dirty="0">
              <a:latin typeface="Century Gothic"/>
              <a:cs typeface="Century Gothic"/>
            </a:endParaRPr>
          </a:p>
          <a:p>
            <a:pPr marL="186055" marR="850900">
              <a:lnSpc>
                <a:spcPts val="2160"/>
              </a:lnSpc>
              <a:spcBef>
                <a:spcPts val="95"/>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Ven George Hemmings &amp; </a:t>
            </a: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a:t>
            </a:r>
            <a:r>
              <a:rPr sz="2000" b="1" spc="-120" dirty="0">
                <a:solidFill>
                  <a:srgbClr val="13233B"/>
                </a:solidFill>
                <a:latin typeface="Century Gothic"/>
                <a:cs typeface="Century Gothic"/>
              </a:rPr>
              <a:t> </a:t>
            </a:r>
            <a:r>
              <a:rPr sz="2000" b="1" spc="-5" dirty="0">
                <a:solidFill>
                  <a:srgbClr val="13233B"/>
                </a:solidFill>
                <a:latin typeface="Century Gothic"/>
                <a:cs typeface="Century Gothic"/>
              </a:rPr>
              <a:t>Suzannah  Daniels</a:t>
            </a:r>
            <a:endParaRPr sz="2000" dirty="0">
              <a:latin typeface="Century Gothic"/>
              <a:cs typeface="Century Gothic"/>
            </a:endParaRPr>
          </a:p>
          <a:p>
            <a:pPr marL="186055">
              <a:lnSpc>
                <a:spcPct val="100000"/>
              </a:lnSpc>
              <a:spcBef>
                <a:spcPts val="1070"/>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43255" indent="-457834">
              <a:lnSpc>
                <a:spcPct val="100000"/>
              </a:lnSpc>
              <a:spcBef>
                <a:spcPts val="390"/>
              </a:spcBef>
              <a:buAutoNum type="arabicPeriod"/>
              <a:tabLst>
                <a:tab pos="642620" algn="l"/>
                <a:tab pos="643890" algn="l"/>
              </a:tabLst>
            </a:pPr>
            <a:r>
              <a:rPr sz="1600" spc="-10" dirty="0">
                <a:latin typeface="Georgia"/>
                <a:cs typeface="Georgia"/>
              </a:rPr>
              <a:t>The </a:t>
            </a:r>
            <a:r>
              <a:rPr sz="1600" spc="-5" dirty="0">
                <a:latin typeface="Georgia"/>
                <a:cs typeface="Georgia"/>
              </a:rPr>
              <a:t>privilege of ordained ministry to and with </a:t>
            </a:r>
            <a:r>
              <a:rPr sz="1600" spc="-10" dirty="0">
                <a:latin typeface="Georgia"/>
                <a:cs typeface="Georgia"/>
              </a:rPr>
              <a:t>God’s</a:t>
            </a:r>
            <a:r>
              <a:rPr sz="1600" spc="220" dirty="0">
                <a:latin typeface="Georgia"/>
                <a:cs typeface="Georgia"/>
              </a:rPr>
              <a:t> </a:t>
            </a:r>
            <a:r>
              <a:rPr sz="1600" spc="-10" dirty="0">
                <a:latin typeface="Georgia"/>
                <a:cs typeface="Georgia"/>
              </a:rPr>
              <a:t>people;</a:t>
            </a:r>
            <a:endParaRPr sz="1600" dirty="0">
              <a:latin typeface="Georgia"/>
              <a:cs typeface="Georgia"/>
            </a:endParaRPr>
          </a:p>
          <a:p>
            <a:pPr marL="643255" marR="147955" indent="-457834">
              <a:lnSpc>
                <a:spcPts val="1730"/>
              </a:lnSpc>
              <a:spcBef>
                <a:spcPts val="830"/>
              </a:spcBef>
              <a:buAutoNum type="arabicPeriod"/>
              <a:tabLst>
                <a:tab pos="642620" algn="l"/>
                <a:tab pos="643890" algn="l"/>
              </a:tabLst>
            </a:pPr>
            <a:r>
              <a:rPr sz="1600" spc="-10" dirty="0">
                <a:latin typeface="Georgia"/>
                <a:cs typeface="Georgia"/>
              </a:rPr>
              <a:t>Growing </a:t>
            </a:r>
            <a:r>
              <a:rPr sz="1600" spc="-5" dirty="0">
                <a:latin typeface="Georgia"/>
                <a:cs typeface="Georgia"/>
              </a:rPr>
              <a:t>opportunities to </a:t>
            </a:r>
            <a:r>
              <a:rPr sz="1600" spc="-10" dirty="0">
                <a:latin typeface="Georgia"/>
                <a:cs typeface="Georgia"/>
              </a:rPr>
              <a:t>learn from </a:t>
            </a:r>
            <a:r>
              <a:rPr sz="1600" spc="-5" dirty="0">
                <a:latin typeface="Georgia"/>
                <a:cs typeface="Georgia"/>
              </a:rPr>
              <a:t>each other and </a:t>
            </a:r>
            <a:r>
              <a:rPr sz="1600" spc="-10" dirty="0">
                <a:latin typeface="Georgia"/>
                <a:cs typeface="Georgia"/>
              </a:rPr>
              <a:t>share </a:t>
            </a:r>
            <a:r>
              <a:rPr sz="1600" spc="-5" dirty="0">
                <a:latin typeface="Georgia"/>
                <a:cs typeface="Georgia"/>
              </a:rPr>
              <a:t>skills both in  </a:t>
            </a:r>
            <a:r>
              <a:rPr sz="1600" spc="-10" dirty="0">
                <a:latin typeface="Georgia"/>
                <a:cs typeface="Georgia"/>
              </a:rPr>
              <a:t>person </a:t>
            </a:r>
            <a:r>
              <a:rPr sz="1600" spc="-5" dirty="0">
                <a:latin typeface="Georgia"/>
                <a:cs typeface="Georgia"/>
              </a:rPr>
              <a:t>and</a:t>
            </a:r>
            <a:r>
              <a:rPr sz="1600" spc="40" dirty="0">
                <a:latin typeface="Georgia"/>
                <a:cs typeface="Georgia"/>
              </a:rPr>
              <a:t> </a:t>
            </a:r>
            <a:r>
              <a:rPr sz="1600" spc="-5" dirty="0">
                <a:latin typeface="Georgia"/>
                <a:cs typeface="Georgia"/>
              </a:rPr>
              <a:t>online;</a:t>
            </a:r>
            <a:endParaRPr sz="1600" dirty="0">
              <a:latin typeface="Georgia"/>
              <a:cs typeface="Georgia"/>
            </a:endParaRPr>
          </a:p>
          <a:p>
            <a:pPr marL="643255" marR="624205" indent="-457834">
              <a:lnSpc>
                <a:spcPts val="1730"/>
              </a:lnSpc>
              <a:spcBef>
                <a:spcPts val="785"/>
              </a:spcBef>
              <a:buAutoNum type="arabicPeriod"/>
              <a:tabLst>
                <a:tab pos="642620" algn="l"/>
                <a:tab pos="643890" algn="l"/>
              </a:tabLst>
            </a:pPr>
            <a:r>
              <a:rPr sz="1600" spc="-10" dirty="0">
                <a:latin typeface="Georgia"/>
                <a:cs typeface="Georgia"/>
              </a:rPr>
              <a:t>The </a:t>
            </a:r>
            <a:r>
              <a:rPr sz="1600" spc="-5" dirty="0">
                <a:latin typeface="Georgia"/>
                <a:cs typeface="Georgia"/>
              </a:rPr>
              <a:t>Curnow Centre for </a:t>
            </a:r>
            <a:r>
              <a:rPr lang="en-US" sz="1600" spc="-5" dirty="0">
                <a:latin typeface="Georgia"/>
                <a:cs typeface="Georgia"/>
              </a:rPr>
              <a:t> Rural </a:t>
            </a:r>
            <a:r>
              <a:rPr sz="1600" spc="-10" dirty="0">
                <a:latin typeface="Georgia"/>
                <a:cs typeface="Georgia"/>
              </a:rPr>
              <a:t>Ministry</a:t>
            </a:r>
            <a:r>
              <a:rPr lang="en-US" sz="1600" spc="-10" dirty="0">
                <a:latin typeface="Georgia"/>
                <a:cs typeface="Georgia"/>
              </a:rPr>
              <a:t> Training</a:t>
            </a:r>
            <a:r>
              <a:rPr sz="1600" spc="-10" dirty="0">
                <a:latin typeface="Georgia"/>
                <a:cs typeface="Georgia"/>
              </a:rPr>
              <a:t>, </a:t>
            </a:r>
            <a:r>
              <a:rPr sz="1600" spc="-5" dirty="0">
                <a:latin typeface="Georgia"/>
                <a:cs typeface="Georgia"/>
              </a:rPr>
              <a:t>a hub of learning and  growing.</a:t>
            </a:r>
            <a:endParaRPr sz="1600" dirty="0">
              <a:latin typeface="Georgia"/>
              <a:cs typeface="Georgia"/>
            </a:endParaRPr>
          </a:p>
          <a:p>
            <a:pPr>
              <a:lnSpc>
                <a:spcPct val="100000"/>
              </a:lnSpc>
            </a:pPr>
            <a:endParaRPr sz="1800" dirty="0">
              <a:latin typeface="Georgia"/>
              <a:cs typeface="Georgia"/>
            </a:endParaRPr>
          </a:p>
          <a:p>
            <a:pPr>
              <a:lnSpc>
                <a:spcPct val="100000"/>
              </a:lnSpc>
              <a:spcBef>
                <a:spcPts val="10"/>
              </a:spcBef>
            </a:pPr>
            <a:endParaRPr sz="1900" dirty="0">
              <a:latin typeface="Georgia"/>
              <a:cs typeface="Georgia"/>
            </a:endParaRPr>
          </a:p>
          <a:p>
            <a:pPr marL="186055">
              <a:lnSpc>
                <a:spcPct val="100000"/>
              </a:lnSpc>
              <a:spcBef>
                <a:spcPts val="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643255" marR="5080" indent="-457200">
              <a:lnSpc>
                <a:spcPts val="1730"/>
              </a:lnSpc>
              <a:spcBef>
                <a:spcPts val="615"/>
              </a:spcBef>
              <a:buAutoNum type="arabicPeriod"/>
              <a:tabLst>
                <a:tab pos="642620" algn="l"/>
                <a:tab pos="643890" algn="l"/>
              </a:tabLst>
            </a:pPr>
            <a:r>
              <a:rPr sz="1600" spc="-5" dirty="0">
                <a:latin typeface="Georgia"/>
                <a:cs typeface="Georgia"/>
              </a:rPr>
              <a:t>For the </a:t>
            </a:r>
            <a:r>
              <a:rPr sz="1600" spc="-10" dirty="0">
                <a:latin typeface="Georgia"/>
                <a:cs typeface="Georgia"/>
              </a:rPr>
              <a:t>clergy </a:t>
            </a:r>
            <a:r>
              <a:rPr sz="1600" spc="-5" dirty="0">
                <a:latin typeface="Georgia"/>
                <a:cs typeface="Georgia"/>
              </a:rPr>
              <a:t>and lay </a:t>
            </a:r>
            <a:r>
              <a:rPr sz="1600" spc="-10" dirty="0">
                <a:latin typeface="Georgia"/>
                <a:cs typeface="Georgia"/>
              </a:rPr>
              <a:t>leaders across </a:t>
            </a:r>
            <a:r>
              <a:rPr sz="1600" spc="-5" dirty="0">
                <a:latin typeface="Georgia"/>
                <a:cs typeface="Georgia"/>
              </a:rPr>
              <a:t>the </a:t>
            </a:r>
            <a:r>
              <a:rPr sz="1600" spc="-10" dirty="0">
                <a:latin typeface="Georgia"/>
                <a:cs typeface="Georgia"/>
              </a:rPr>
              <a:t>diocese, may </a:t>
            </a:r>
            <a:r>
              <a:rPr sz="1600" spc="-5" dirty="0">
                <a:latin typeface="Georgia"/>
                <a:cs typeface="Georgia"/>
              </a:rPr>
              <a:t>they </a:t>
            </a:r>
            <a:r>
              <a:rPr sz="1600" spc="-10" dirty="0">
                <a:latin typeface="Georgia"/>
                <a:cs typeface="Georgia"/>
              </a:rPr>
              <a:t>be </a:t>
            </a:r>
            <a:r>
              <a:rPr sz="1600" spc="-5" dirty="0">
                <a:latin typeface="Georgia"/>
                <a:cs typeface="Georgia"/>
              </a:rPr>
              <a:t>continually  </a:t>
            </a:r>
            <a:r>
              <a:rPr sz="1600" spc="-10" dirty="0">
                <a:latin typeface="Georgia"/>
                <a:cs typeface="Georgia"/>
              </a:rPr>
              <a:t>refreshed by </a:t>
            </a:r>
            <a:r>
              <a:rPr sz="1600" spc="-5" dirty="0">
                <a:latin typeface="Georgia"/>
                <a:cs typeface="Georgia"/>
              </a:rPr>
              <a:t>the ‘renewing of their</a:t>
            </a:r>
            <a:r>
              <a:rPr sz="1600" spc="165" dirty="0">
                <a:latin typeface="Georgia"/>
                <a:cs typeface="Georgia"/>
              </a:rPr>
              <a:t> </a:t>
            </a:r>
            <a:r>
              <a:rPr sz="1600" spc="-5" dirty="0">
                <a:latin typeface="Georgia"/>
                <a:cs typeface="Georgia"/>
              </a:rPr>
              <a:t>minds’;</a:t>
            </a:r>
            <a:endParaRPr sz="1600" dirty="0">
              <a:latin typeface="Georgia"/>
              <a:cs typeface="Georgia"/>
            </a:endParaRPr>
          </a:p>
          <a:p>
            <a:pPr marL="643255" marR="93345" indent="-457834">
              <a:lnSpc>
                <a:spcPts val="1730"/>
              </a:lnSpc>
              <a:spcBef>
                <a:spcPts val="800"/>
              </a:spcBef>
              <a:buAutoNum type="arabicPeriod"/>
              <a:tabLst>
                <a:tab pos="642620" algn="l"/>
                <a:tab pos="643890" algn="l"/>
              </a:tabLst>
            </a:pPr>
            <a:r>
              <a:rPr sz="1600" spc="-5" dirty="0">
                <a:latin typeface="Georgia"/>
                <a:cs typeface="Georgia"/>
              </a:rPr>
              <a:t>For those </a:t>
            </a:r>
            <a:r>
              <a:rPr sz="1600" spc="-10" dirty="0">
                <a:latin typeface="Georgia"/>
                <a:cs typeface="Georgia"/>
              </a:rPr>
              <a:t>who are </a:t>
            </a:r>
            <a:r>
              <a:rPr sz="1600" spc="-5" dirty="0">
                <a:latin typeface="Georgia"/>
                <a:cs typeface="Georgia"/>
              </a:rPr>
              <a:t>discerning a call to </a:t>
            </a:r>
            <a:r>
              <a:rPr sz="1600" spc="-10" dirty="0">
                <a:latin typeface="Georgia"/>
                <a:cs typeface="Georgia"/>
              </a:rPr>
              <a:t>ministry, preparing </a:t>
            </a:r>
            <a:r>
              <a:rPr sz="1600" spc="-5" dirty="0">
                <a:latin typeface="Georgia"/>
                <a:cs typeface="Georgia"/>
              </a:rPr>
              <a:t>for ordination  or newly </a:t>
            </a:r>
            <a:r>
              <a:rPr sz="1600" spc="-10" dirty="0">
                <a:latin typeface="Georgia"/>
                <a:cs typeface="Georgia"/>
              </a:rPr>
              <a:t>ordained, may </a:t>
            </a:r>
            <a:r>
              <a:rPr sz="1600" spc="-5" dirty="0">
                <a:latin typeface="Georgia"/>
                <a:cs typeface="Georgia"/>
              </a:rPr>
              <a:t>they find courage and </a:t>
            </a:r>
            <a:r>
              <a:rPr sz="1600" spc="-10" dirty="0">
                <a:latin typeface="Georgia"/>
                <a:cs typeface="Georgia"/>
              </a:rPr>
              <a:t>closeness from Christ  Jesus, each step </a:t>
            </a:r>
            <a:r>
              <a:rPr sz="1600" spc="-5" dirty="0">
                <a:latin typeface="Georgia"/>
                <a:cs typeface="Georgia"/>
              </a:rPr>
              <a:t>of the</a:t>
            </a:r>
            <a:r>
              <a:rPr sz="1600" spc="100" dirty="0">
                <a:latin typeface="Georgia"/>
                <a:cs typeface="Georgia"/>
              </a:rPr>
              <a:t> </a:t>
            </a:r>
            <a:r>
              <a:rPr sz="1600" spc="-10" dirty="0">
                <a:latin typeface="Georgia"/>
                <a:cs typeface="Georgia"/>
              </a:rPr>
              <a:t>way.</a:t>
            </a:r>
            <a:endParaRPr lang="en-US" sz="1600" spc="-10" dirty="0">
              <a:latin typeface="Georgia"/>
              <a:cs typeface="Georgia"/>
            </a:endParaRPr>
          </a:p>
          <a:p>
            <a:pPr marL="643255" marR="93345" indent="-457834">
              <a:lnSpc>
                <a:spcPts val="1730"/>
              </a:lnSpc>
              <a:spcBef>
                <a:spcPts val="800"/>
              </a:spcBef>
              <a:buAutoNum type="arabicPeriod"/>
              <a:tabLst>
                <a:tab pos="642620" algn="l"/>
                <a:tab pos="643890" algn="l"/>
              </a:tabLst>
            </a:pPr>
            <a:r>
              <a:rPr lang="en-US" sz="1600" dirty="0">
                <a:effectLst/>
                <a:latin typeface="Georgia" panose="02040502050405020303" pitchFamily="18" charset="0"/>
                <a:ea typeface="Calibri" panose="020F0502020204030204" pitchFamily="34" charset="0"/>
              </a:rPr>
              <a:t>For the participants and tutors of the Australis Certificate of Ministry, may they grow in their ministry, faith and discipleship. </a:t>
            </a:r>
            <a:endParaRPr sz="1600" dirty="0">
              <a:latin typeface="Georgia" panose="02040502050405020303" pitchFamily="18" charset="0"/>
              <a:cs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 North</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Queensland</a:t>
            </a:r>
            <a:endParaRPr sz="1400">
              <a:latin typeface="Century Gothic"/>
              <a:cs typeface="Century Gothic"/>
            </a:endParaRPr>
          </a:p>
        </p:txBody>
      </p:sp>
      <p:sp>
        <p:nvSpPr>
          <p:cNvPr id="3" name="object 3"/>
          <p:cNvSpPr/>
          <p:nvPr/>
        </p:nvSpPr>
        <p:spPr>
          <a:xfrm>
            <a:off x="0" y="0"/>
            <a:ext cx="7559039"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4"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8</a:t>
            </a:r>
            <a:endParaRPr sz="2300" dirty="0">
              <a:latin typeface="Century Gothic"/>
              <a:cs typeface="Century Gothic"/>
            </a:endParaRPr>
          </a:p>
        </p:txBody>
      </p:sp>
      <p:sp>
        <p:nvSpPr>
          <p:cNvPr id="7" name="object 7"/>
          <p:cNvSpPr/>
          <p:nvPr/>
        </p:nvSpPr>
        <p:spPr>
          <a:xfrm>
            <a:off x="4047744" y="592835"/>
            <a:ext cx="3377183"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213278" y="664495"/>
            <a:ext cx="299720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75" dirty="0">
                <a:solidFill>
                  <a:srgbClr val="FFFFFF"/>
                </a:solidFill>
                <a:latin typeface="Century Gothic"/>
                <a:cs typeface="Century Gothic"/>
              </a:rPr>
              <a:t> </a:t>
            </a:r>
            <a:r>
              <a:rPr sz="2300" spc="5" dirty="0">
                <a:solidFill>
                  <a:srgbClr val="FFFFFF"/>
                </a:solidFill>
                <a:latin typeface="Century Gothic"/>
                <a:cs typeface="Century Gothic"/>
              </a:rPr>
              <a:t>Mooroopna</a:t>
            </a:r>
            <a:endParaRPr sz="2300">
              <a:latin typeface="Century Gothic"/>
              <a:cs typeface="Century Gothic"/>
            </a:endParaRPr>
          </a:p>
        </p:txBody>
      </p:sp>
      <p:sp>
        <p:nvSpPr>
          <p:cNvPr id="9" name="object 9"/>
          <p:cNvSpPr txBox="1"/>
          <p:nvPr/>
        </p:nvSpPr>
        <p:spPr>
          <a:xfrm>
            <a:off x="347227" y="5353557"/>
            <a:ext cx="6911340" cy="4201160"/>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5080" indent="-457200">
              <a:lnSpc>
                <a:spcPts val="1730"/>
              </a:lnSpc>
              <a:spcBef>
                <a:spcPts val="615"/>
              </a:spcBef>
              <a:buAutoNum type="arabicPeriod"/>
              <a:tabLst>
                <a:tab pos="469900" algn="l"/>
                <a:tab pos="470534" algn="l"/>
              </a:tabLst>
            </a:pPr>
            <a:r>
              <a:rPr sz="1600" spc="-5" dirty="0">
                <a:latin typeface="Georgia"/>
                <a:cs typeface="Georgia"/>
              </a:rPr>
              <a:t>That our new </a:t>
            </a:r>
            <a:r>
              <a:rPr sz="1600" spc="-10" dirty="0">
                <a:latin typeface="Georgia"/>
                <a:cs typeface="Georgia"/>
              </a:rPr>
              <a:t>people will be </a:t>
            </a:r>
            <a:r>
              <a:rPr sz="1600" spc="-5" dirty="0">
                <a:latin typeface="Georgia"/>
                <a:cs typeface="Georgia"/>
              </a:rPr>
              <a:t>the </a:t>
            </a:r>
            <a:r>
              <a:rPr sz="1600" spc="-10" dirty="0">
                <a:latin typeface="Georgia"/>
                <a:cs typeface="Georgia"/>
              </a:rPr>
              <a:t>seed </a:t>
            </a:r>
            <a:r>
              <a:rPr sz="1600" spc="-5" dirty="0">
                <a:latin typeface="Georgia"/>
                <a:cs typeface="Georgia"/>
              </a:rPr>
              <a:t>that </a:t>
            </a:r>
            <a:r>
              <a:rPr sz="1600" spc="-10" dirty="0">
                <a:latin typeface="Georgia"/>
                <a:cs typeface="Georgia"/>
              </a:rPr>
              <a:t>fell </a:t>
            </a:r>
            <a:r>
              <a:rPr sz="1600" spc="-5" dirty="0">
                <a:latin typeface="Georgia"/>
                <a:cs typeface="Georgia"/>
              </a:rPr>
              <a:t>on good soil and </a:t>
            </a:r>
            <a:r>
              <a:rPr sz="1600" spc="-10" dirty="0">
                <a:latin typeface="Georgia"/>
                <a:cs typeface="Georgia"/>
              </a:rPr>
              <a:t>produced  </a:t>
            </a:r>
            <a:r>
              <a:rPr sz="1600" spc="-5" dirty="0">
                <a:latin typeface="Georgia"/>
                <a:cs typeface="Georgia"/>
              </a:rPr>
              <a:t>abundantly [a la </a:t>
            </a:r>
            <a:r>
              <a:rPr sz="1600" spc="-10" dirty="0">
                <a:latin typeface="Georgia"/>
                <a:cs typeface="Georgia"/>
              </a:rPr>
              <a:t>parable </a:t>
            </a:r>
            <a:r>
              <a:rPr sz="1600" spc="-5" dirty="0">
                <a:latin typeface="Georgia"/>
                <a:cs typeface="Georgia"/>
              </a:rPr>
              <a:t>of the</a:t>
            </a:r>
            <a:r>
              <a:rPr sz="1600" spc="165" dirty="0">
                <a:latin typeface="Georgia"/>
                <a:cs typeface="Georgia"/>
              </a:rPr>
              <a:t> </a:t>
            </a:r>
            <a:r>
              <a:rPr sz="1600" spc="-5" dirty="0">
                <a:latin typeface="Georgia"/>
                <a:cs typeface="Georgia"/>
              </a:rPr>
              <a:t>Sower];</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5" dirty="0">
                <a:latin typeface="Georgia"/>
                <a:cs typeface="Georgia"/>
              </a:rPr>
              <a:t>That the Holy Spirit continues to open </a:t>
            </a:r>
            <a:r>
              <a:rPr sz="1600" dirty="0">
                <a:latin typeface="Georgia"/>
                <a:cs typeface="Georgia"/>
              </a:rPr>
              <a:t>up </a:t>
            </a:r>
            <a:r>
              <a:rPr sz="1600" spc="-10" dirty="0">
                <a:latin typeface="Georgia"/>
                <a:cs typeface="Georgia"/>
              </a:rPr>
              <a:t>mission</a:t>
            </a:r>
            <a:r>
              <a:rPr sz="1600" spc="160" dirty="0">
                <a:latin typeface="Georgia"/>
                <a:cs typeface="Georgia"/>
              </a:rPr>
              <a:t> </a:t>
            </a:r>
            <a:r>
              <a:rPr sz="1600" spc="-5" dirty="0">
                <a:latin typeface="Georgia"/>
                <a:cs typeface="Georgia"/>
              </a:rPr>
              <a:t>opportunities;</a:t>
            </a:r>
            <a:endParaRPr sz="1600" dirty="0">
              <a:latin typeface="Georgia"/>
              <a:cs typeface="Georgia"/>
            </a:endParaRPr>
          </a:p>
          <a:p>
            <a:pPr marL="469900" marR="1039494" indent="-457834">
              <a:lnSpc>
                <a:spcPts val="1730"/>
              </a:lnSpc>
              <a:spcBef>
                <a:spcPts val="815"/>
              </a:spcBef>
              <a:buAutoNum type="arabicPeriod"/>
              <a:tabLst>
                <a:tab pos="469900" algn="l"/>
                <a:tab pos="470534" algn="l"/>
              </a:tabLst>
            </a:pPr>
            <a:r>
              <a:rPr sz="1600" spc="-5" dirty="0">
                <a:latin typeface="Georgia"/>
                <a:cs typeface="Georgia"/>
              </a:rPr>
              <a:t>That the Holy Spirit is poured out in greater </a:t>
            </a:r>
            <a:r>
              <a:rPr sz="1600" spc="-10" dirty="0">
                <a:latin typeface="Georgia"/>
                <a:cs typeface="Georgia"/>
              </a:rPr>
              <a:t>measure </a:t>
            </a:r>
            <a:r>
              <a:rPr sz="1600" spc="-5" dirty="0">
                <a:latin typeface="Georgia"/>
                <a:cs typeface="Georgia"/>
              </a:rPr>
              <a:t>on our  congregations.</a:t>
            </a:r>
            <a:endParaRPr sz="1600" dirty="0">
              <a:latin typeface="Georgia"/>
              <a:cs typeface="Georgia"/>
            </a:endParaRPr>
          </a:p>
          <a:p>
            <a:pPr>
              <a:lnSpc>
                <a:spcPct val="100000"/>
              </a:lnSpc>
            </a:pPr>
            <a:endParaRPr sz="1800" dirty="0">
              <a:latin typeface="Georgia"/>
              <a:cs typeface="Georgia"/>
            </a:endParaRPr>
          </a:p>
          <a:p>
            <a:pPr>
              <a:lnSpc>
                <a:spcPct val="100000"/>
              </a:lnSpc>
              <a:spcBef>
                <a:spcPts val="35"/>
              </a:spcBef>
            </a:pPr>
            <a:endParaRPr sz="2200" dirty="0">
              <a:latin typeface="Georgia"/>
              <a:cs typeface="Georgia"/>
            </a:endParaRPr>
          </a:p>
          <a:p>
            <a:pPr marR="1278890" algn="r">
              <a:lnSpc>
                <a:spcPct val="100000"/>
              </a:lnSpc>
              <a:spcBef>
                <a:spcPts val="5"/>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a:lnSpc>
                <a:spcPct val="100000"/>
              </a:lnSpc>
              <a:spcBef>
                <a:spcPts val="625"/>
              </a:spcBef>
            </a:pPr>
            <a:r>
              <a:rPr sz="1600" spc="-5" dirty="0">
                <a:latin typeface="Georgia"/>
                <a:cs typeface="Georgia"/>
              </a:rPr>
              <a:t>03 </a:t>
            </a:r>
            <a:r>
              <a:rPr sz="1600" spc="-10" dirty="0">
                <a:latin typeface="Georgia"/>
                <a:cs typeface="Georgia"/>
              </a:rPr>
              <a:t>5825</a:t>
            </a:r>
            <a:r>
              <a:rPr sz="1600" spc="40" dirty="0">
                <a:latin typeface="Georgia"/>
                <a:cs typeface="Georgia"/>
              </a:rPr>
              <a:t> </a:t>
            </a:r>
            <a:r>
              <a:rPr sz="1600" spc="-5" dirty="0">
                <a:latin typeface="Georgia"/>
                <a:cs typeface="Georgia"/>
              </a:rPr>
              <a:t>2031</a:t>
            </a:r>
            <a:endParaRPr sz="1600" dirty="0">
              <a:latin typeface="Georgia"/>
              <a:cs typeface="Georgia"/>
            </a:endParaRPr>
          </a:p>
          <a:p>
            <a:pPr marL="3296920">
              <a:lnSpc>
                <a:spcPct val="100000"/>
              </a:lnSpc>
              <a:spcBef>
                <a:spcPts val="610"/>
              </a:spcBef>
            </a:pPr>
            <a:r>
              <a:rPr sz="1600" spc="-10" dirty="0">
                <a:latin typeface="Georgia"/>
                <a:cs typeface="Georgia"/>
              </a:rPr>
              <a:t>Facebook:</a:t>
            </a:r>
            <a:r>
              <a:rPr sz="1600" spc="35" dirty="0">
                <a:latin typeface="Georgia"/>
                <a:cs typeface="Georgia"/>
              </a:rPr>
              <a:t> </a:t>
            </a:r>
            <a:r>
              <a:rPr sz="1600" spc="-5" dirty="0">
                <a:latin typeface="Georgia"/>
                <a:cs typeface="Georgia"/>
              </a:rPr>
              <a:t>TeamSaintAlbans</a:t>
            </a:r>
            <a:endParaRPr sz="1600" dirty="0">
              <a:latin typeface="Georgia"/>
              <a:cs typeface="Georgia"/>
            </a:endParaRPr>
          </a:p>
          <a:p>
            <a:pPr>
              <a:lnSpc>
                <a:spcPct val="100000"/>
              </a:lnSpc>
              <a:spcBef>
                <a:spcPts val="20"/>
              </a:spcBef>
            </a:pPr>
            <a:endParaRPr sz="2200" dirty="0">
              <a:latin typeface="Georgia"/>
              <a:cs typeface="Georgia"/>
            </a:endParaRPr>
          </a:p>
          <a:p>
            <a:pPr marL="3296920" marR="485140">
              <a:lnSpc>
                <a:spcPct val="131800"/>
              </a:lnSpc>
            </a:pPr>
            <a:r>
              <a:rPr sz="1600" spc="-5" dirty="0">
                <a:latin typeface="Georgia"/>
                <a:cs typeface="Georgia"/>
              </a:rPr>
              <a:t>Fr. Simon Robinson</a:t>
            </a:r>
            <a:r>
              <a:rPr lang="en-US" sz="1600" spc="-5" dirty="0">
                <a:latin typeface="Georgia"/>
                <a:cs typeface="Georgia"/>
              </a:rPr>
              <a:t>-</a:t>
            </a:r>
            <a:r>
              <a:rPr sz="1600" spc="-5" dirty="0">
                <a:latin typeface="Georgia"/>
                <a:cs typeface="Georgia"/>
              </a:rPr>
              <a:t>0428 </a:t>
            </a:r>
            <a:r>
              <a:rPr sz="1600" spc="-10" dirty="0">
                <a:latin typeface="Georgia"/>
                <a:cs typeface="Georgia"/>
              </a:rPr>
              <a:t>484 895  </a:t>
            </a:r>
            <a:r>
              <a:rPr sz="1600" spc="-5" dirty="0">
                <a:latin typeface="Georgia"/>
                <a:cs typeface="Georgia"/>
                <a:hlinkClick r:id="rId5"/>
              </a:rPr>
              <a:t>simon@mooroopnaanglican.com</a:t>
            </a:r>
            <a:endParaRPr sz="1600" dirty="0">
              <a:latin typeface="Georgia"/>
              <a:cs typeface="Georgia"/>
            </a:endParaRPr>
          </a:p>
        </p:txBody>
      </p:sp>
      <p:sp>
        <p:nvSpPr>
          <p:cNvPr id="10" name="object 10"/>
          <p:cNvSpPr txBox="1"/>
          <p:nvPr/>
        </p:nvSpPr>
        <p:spPr>
          <a:xfrm>
            <a:off x="259238" y="1841841"/>
            <a:ext cx="7150100" cy="2837180"/>
          </a:xfrm>
          <a:prstGeom prst="rect">
            <a:avLst/>
          </a:prstGeom>
        </p:spPr>
        <p:txBody>
          <a:bodyPr vert="horz" wrap="square" lIns="0" tIns="39370" rIns="0" bIns="0" rtlCol="0">
            <a:spAutoFit/>
          </a:bodyPr>
          <a:lstStyle/>
          <a:p>
            <a:pPr marL="745490" marR="213360" indent="-733425">
              <a:lnSpc>
                <a:spcPts val="1730"/>
              </a:lnSpc>
              <a:spcBef>
                <a:spcPts val="310"/>
              </a:spcBef>
            </a:pPr>
            <a:r>
              <a:rPr sz="1600" spc="-10" dirty="0">
                <a:solidFill>
                  <a:srgbClr val="2E5496"/>
                </a:solidFill>
                <a:latin typeface="Century Gothic"/>
                <a:cs typeface="Century Gothic"/>
              </a:rPr>
              <a:t>For </a:t>
            </a:r>
            <a:r>
              <a:rPr sz="1600" spc="-25" dirty="0">
                <a:solidFill>
                  <a:srgbClr val="2E5496"/>
                </a:solidFill>
                <a:latin typeface="Century Gothic"/>
                <a:cs typeface="Century Gothic"/>
              </a:rPr>
              <a:t>we </a:t>
            </a:r>
            <a:r>
              <a:rPr sz="1600" spc="-5" dirty="0">
                <a:solidFill>
                  <a:srgbClr val="2E5496"/>
                </a:solidFill>
                <a:latin typeface="Century Gothic"/>
                <a:cs typeface="Century Gothic"/>
              </a:rPr>
              <a:t>are God’s </a:t>
            </a:r>
            <a:r>
              <a:rPr sz="1600" spc="-10" dirty="0">
                <a:solidFill>
                  <a:srgbClr val="2E5496"/>
                </a:solidFill>
                <a:latin typeface="Century Gothic"/>
                <a:cs typeface="Century Gothic"/>
              </a:rPr>
              <a:t>handiwork, created </a:t>
            </a:r>
            <a:r>
              <a:rPr sz="1600" spc="-5" dirty="0">
                <a:solidFill>
                  <a:srgbClr val="2E5496"/>
                </a:solidFill>
                <a:latin typeface="Century Gothic"/>
                <a:cs typeface="Century Gothic"/>
              </a:rPr>
              <a:t>in Christ Jesus </a:t>
            </a:r>
            <a:r>
              <a:rPr sz="1600" spc="-10" dirty="0">
                <a:solidFill>
                  <a:srgbClr val="2E5496"/>
                </a:solidFill>
                <a:latin typeface="Century Gothic"/>
                <a:cs typeface="Century Gothic"/>
              </a:rPr>
              <a:t>to do good works,  </a:t>
            </a:r>
            <a:r>
              <a:rPr sz="1600" spc="-15" dirty="0">
                <a:solidFill>
                  <a:srgbClr val="2E5496"/>
                </a:solidFill>
                <a:latin typeface="Century Gothic"/>
                <a:cs typeface="Century Gothic"/>
              </a:rPr>
              <a:t>which </a:t>
            </a:r>
            <a:r>
              <a:rPr sz="1600" spc="-5" dirty="0">
                <a:solidFill>
                  <a:srgbClr val="2E5496"/>
                </a:solidFill>
                <a:latin typeface="Century Gothic"/>
                <a:cs typeface="Century Gothic"/>
              </a:rPr>
              <a:t>God </a:t>
            </a:r>
            <a:r>
              <a:rPr sz="1600" spc="-10" dirty="0">
                <a:solidFill>
                  <a:srgbClr val="2E5496"/>
                </a:solidFill>
                <a:latin typeface="Century Gothic"/>
                <a:cs typeface="Century Gothic"/>
              </a:rPr>
              <a:t>prepared </a:t>
            </a:r>
            <a:r>
              <a:rPr sz="1600" spc="-5" dirty="0">
                <a:solidFill>
                  <a:srgbClr val="2E5496"/>
                </a:solidFill>
                <a:latin typeface="Century Gothic"/>
                <a:cs typeface="Century Gothic"/>
              </a:rPr>
              <a:t>in advance for us </a:t>
            </a:r>
            <a:r>
              <a:rPr sz="1600" spc="-10" dirty="0">
                <a:solidFill>
                  <a:srgbClr val="2E5496"/>
                </a:solidFill>
                <a:latin typeface="Century Gothic"/>
                <a:cs typeface="Century Gothic"/>
              </a:rPr>
              <a:t>to do. </a:t>
            </a:r>
            <a:r>
              <a:rPr sz="1600" spc="-5" dirty="0">
                <a:solidFill>
                  <a:srgbClr val="2E5496"/>
                </a:solidFill>
                <a:latin typeface="Century Gothic"/>
                <a:cs typeface="Century Gothic"/>
              </a:rPr>
              <a:t>– Ephesians 2:</a:t>
            </a:r>
            <a:r>
              <a:rPr sz="1600" spc="145" dirty="0">
                <a:solidFill>
                  <a:srgbClr val="2E5496"/>
                </a:solidFill>
                <a:latin typeface="Century Gothic"/>
                <a:cs typeface="Century Gothic"/>
              </a:rPr>
              <a:t> </a:t>
            </a:r>
            <a:r>
              <a:rPr sz="1600" spc="-5" dirty="0">
                <a:solidFill>
                  <a:srgbClr val="2E5496"/>
                </a:solidFill>
                <a:latin typeface="Century Gothic"/>
                <a:cs typeface="Century Gothic"/>
              </a:rPr>
              <a:t>10</a:t>
            </a:r>
            <a:endParaRPr sz="1600" dirty="0">
              <a:latin typeface="Century Gothic"/>
              <a:cs typeface="Century Gothic"/>
            </a:endParaRPr>
          </a:p>
          <a:p>
            <a:pPr>
              <a:lnSpc>
                <a:spcPct val="100000"/>
              </a:lnSpc>
            </a:pPr>
            <a:endParaRPr sz="2150" dirty="0">
              <a:latin typeface="Century Gothic"/>
              <a:cs typeface="Century Gothic"/>
            </a:endParaRPr>
          </a:p>
          <a:p>
            <a:pPr marL="10033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Simon</a:t>
            </a:r>
            <a:r>
              <a:rPr sz="2000" b="1" spc="-55" dirty="0">
                <a:solidFill>
                  <a:srgbClr val="13233B"/>
                </a:solidFill>
                <a:latin typeface="Century Gothic"/>
                <a:cs typeface="Century Gothic"/>
              </a:rPr>
              <a:t> </a:t>
            </a:r>
            <a:r>
              <a:rPr sz="2000" b="1" spc="-5" dirty="0">
                <a:solidFill>
                  <a:srgbClr val="13233B"/>
                </a:solidFill>
                <a:latin typeface="Century Gothic"/>
                <a:cs typeface="Century Gothic"/>
              </a:rPr>
              <a:t>Robinson</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0033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557530" indent="-457834">
              <a:lnSpc>
                <a:spcPct val="100000"/>
              </a:lnSpc>
              <a:spcBef>
                <a:spcPts val="390"/>
              </a:spcBef>
              <a:buAutoNum type="arabicPeriod"/>
              <a:tabLst>
                <a:tab pos="557530" algn="l"/>
                <a:tab pos="558165" algn="l"/>
              </a:tabLst>
            </a:pPr>
            <a:r>
              <a:rPr lang="en-US" sz="1600" spc="-5" dirty="0">
                <a:latin typeface="Georgia"/>
                <a:cs typeface="Georgia"/>
              </a:rPr>
              <a:t>The</a:t>
            </a:r>
            <a:r>
              <a:rPr sz="1600" spc="-5" dirty="0">
                <a:latin typeface="Georgia"/>
                <a:cs typeface="Georgia"/>
              </a:rPr>
              <a:t> </a:t>
            </a:r>
            <a:r>
              <a:rPr sz="1600" spc="-10" dirty="0">
                <a:latin typeface="Georgia"/>
                <a:cs typeface="Georgia"/>
              </a:rPr>
              <a:t>large </a:t>
            </a:r>
            <a:r>
              <a:rPr sz="1600" spc="-5" dirty="0">
                <a:latin typeface="Georgia"/>
                <a:cs typeface="Georgia"/>
              </a:rPr>
              <a:t>influx of new converts and the</a:t>
            </a:r>
            <a:r>
              <a:rPr sz="1600" spc="180" dirty="0">
                <a:latin typeface="Georgia"/>
                <a:cs typeface="Georgia"/>
              </a:rPr>
              <a:t> </a:t>
            </a:r>
            <a:r>
              <a:rPr sz="1600" spc="-5" dirty="0">
                <a:latin typeface="Georgia"/>
                <a:cs typeface="Georgia"/>
              </a:rPr>
              <a:t>curious;</a:t>
            </a:r>
            <a:endParaRPr sz="1600" dirty="0">
              <a:latin typeface="Georgia"/>
              <a:cs typeface="Georgia"/>
            </a:endParaRPr>
          </a:p>
          <a:p>
            <a:pPr marL="557530" marR="5080" indent="-457834">
              <a:lnSpc>
                <a:spcPts val="1730"/>
              </a:lnSpc>
              <a:spcBef>
                <a:spcPts val="830"/>
              </a:spcBef>
              <a:buAutoNum type="arabicPeriod"/>
              <a:tabLst>
                <a:tab pos="557530" algn="l"/>
                <a:tab pos="558165" algn="l"/>
              </a:tabLst>
            </a:pPr>
            <a:r>
              <a:rPr sz="1600" spc="-10" dirty="0">
                <a:latin typeface="Georgia"/>
                <a:cs typeface="Georgia"/>
              </a:rPr>
              <a:t>Progress </a:t>
            </a:r>
            <a:r>
              <a:rPr sz="1600" spc="-5" dirty="0">
                <a:latin typeface="Georgia"/>
                <a:cs typeface="Georgia"/>
              </a:rPr>
              <a:t>of, and </a:t>
            </a:r>
            <a:r>
              <a:rPr sz="1600" spc="-10" dirty="0">
                <a:latin typeface="Georgia"/>
                <a:cs typeface="Georgia"/>
              </a:rPr>
              <a:t>provision for, </a:t>
            </a:r>
            <a:r>
              <a:rPr sz="1600" spc="-5" dirty="0">
                <a:latin typeface="Georgia"/>
                <a:cs typeface="Georgia"/>
              </a:rPr>
              <a:t>significant building </a:t>
            </a:r>
            <a:r>
              <a:rPr sz="1600" spc="-10" dirty="0">
                <a:latin typeface="Georgia"/>
                <a:cs typeface="Georgia"/>
              </a:rPr>
              <a:t>works </a:t>
            </a:r>
            <a:r>
              <a:rPr sz="1600" spc="-5" dirty="0">
                <a:latin typeface="Georgia"/>
                <a:cs typeface="Georgia"/>
              </a:rPr>
              <a:t>to make our site  </a:t>
            </a:r>
            <a:r>
              <a:rPr sz="1600" spc="-10" dirty="0">
                <a:latin typeface="Georgia"/>
                <a:cs typeface="Georgia"/>
              </a:rPr>
              <a:t>more</a:t>
            </a:r>
            <a:r>
              <a:rPr sz="1600" spc="10" dirty="0">
                <a:latin typeface="Georgia"/>
                <a:cs typeface="Georgia"/>
              </a:rPr>
              <a:t> </a:t>
            </a:r>
            <a:r>
              <a:rPr sz="1600" spc="-10" dirty="0">
                <a:latin typeface="Georgia"/>
                <a:cs typeface="Georgia"/>
              </a:rPr>
              <a:t>hospitable;</a:t>
            </a:r>
            <a:endParaRPr sz="1600" dirty="0">
              <a:latin typeface="Georgia"/>
              <a:cs typeface="Georgia"/>
            </a:endParaRPr>
          </a:p>
          <a:p>
            <a:pPr marL="557530" indent="-457834">
              <a:lnSpc>
                <a:spcPct val="100000"/>
              </a:lnSpc>
              <a:spcBef>
                <a:spcPts val="570"/>
              </a:spcBef>
              <a:buAutoNum type="arabicPeriod"/>
              <a:tabLst>
                <a:tab pos="557530" algn="l"/>
                <a:tab pos="558165" algn="l"/>
              </a:tabLst>
            </a:pPr>
            <a:r>
              <a:rPr sz="1600" spc="-5" dirty="0">
                <a:latin typeface="Georgia"/>
                <a:cs typeface="Georgia"/>
              </a:rPr>
              <a:t>Spiritual growth of </a:t>
            </a:r>
            <a:r>
              <a:rPr sz="1600" spc="-10" dirty="0">
                <a:latin typeface="Georgia"/>
                <a:cs typeface="Georgia"/>
              </a:rPr>
              <a:t>parishioners </a:t>
            </a:r>
            <a:r>
              <a:rPr sz="1600" spc="-5" dirty="0">
                <a:latin typeface="Georgia"/>
                <a:cs typeface="Georgia"/>
              </a:rPr>
              <a:t>into </a:t>
            </a:r>
            <a:r>
              <a:rPr sz="1600" spc="-10" dirty="0">
                <a:latin typeface="Georgia"/>
                <a:cs typeface="Georgia"/>
              </a:rPr>
              <a:t>leadership</a:t>
            </a:r>
            <a:r>
              <a:rPr sz="1600" spc="180" dirty="0">
                <a:latin typeface="Georgia"/>
                <a:cs typeface="Georgia"/>
              </a:rPr>
              <a:t> </a:t>
            </a:r>
            <a:r>
              <a:rPr sz="1600" spc="-10" dirty="0">
                <a:latin typeface="Georgia"/>
                <a:cs typeface="Georgia"/>
              </a:rPr>
              <a:t>roles.</a:t>
            </a:r>
            <a:endParaRPr sz="1600" dirty="0">
              <a:latin typeface="Georgia"/>
              <a:cs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7559040" cy="166877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Police &amp; </a:t>
            </a:r>
            <a:r>
              <a:rPr sz="1400" b="1" spc="-5" dirty="0">
                <a:solidFill>
                  <a:srgbClr val="FFFFFF"/>
                </a:solidFill>
                <a:latin typeface="Century Gothic"/>
                <a:cs typeface="Century Gothic"/>
              </a:rPr>
              <a:t>Prison</a:t>
            </a:r>
            <a:r>
              <a:rPr sz="1400" b="1" spc="-30" dirty="0">
                <a:solidFill>
                  <a:srgbClr val="FFFFFF"/>
                </a:solidFill>
                <a:latin typeface="Century Gothic"/>
                <a:cs typeface="Century Gothic"/>
              </a:rPr>
              <a:t> </a:t>
            </a:r>
            <a:r>
              <a:rPr sz="1400" b="1" spc="-5" dirty="0">
                <a:solidFill>
                  <a:srgbClr val="FFFFFF"/>
                </a:solidFill>
                <a:latin typeface="Century Gothic"/>
                <a:cs typeface="Century Gothic"/>
              </a:rPr>
              <a:t>Ministries</a:t>
            </a:r>
            <a:endParaRPr sz="1400">
              <a:latin typeface="Century Gothic"/>
              <a:cs typeface="Century Gothic"/>
            </a:endParaRPr>
          </a:p>
        </p:txBody>
      </p:sp>
      <p:sp>
        <p:nvSpPr>
          <p:cNvPr id="4" name="object 4"/>
          <p:cNvSpPr/>
          <p:nvPr/>
        </p:nvSpPr>
        <p:spPr>
          <a:xfrm>
            <a:off x="13716" y="7688579"/>
            <a:ext cx="3409492"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2</a:t>
            </a:r>
            <a:r>
              <a:rPr lang="en-US" sz="2300" b="1" dirty="0">
                <a:solidFill>
                  <a:srgbClr val="FFFFFF"/>
                </a:solidFill>
                <a:latin typeface="Century Gothic"/>
                <a:cs typeface="Century Gothic"/>
              </a:rPr>
              <a:t>9</a:t>
            </a:r>
            <a:endParaRPr sz="2300" dirty="0">
              <a:latin typeface="Century Gothic"/>
              <a:cs typeface="Century Gothic"/>
            </a:endParaRPr>
          </a:p>
        </p:txBody>
      </p:sp>
      <p:sp>
        <p:nvSpPr>
          <p:cNvPr id="7" name="object 7"/>
          <p:cNvSpPr/>
          <p:nvPr/>
        </p:nvSpPr>
        <p:spPr>
          <a:xfrm>
            <a:off x="5334000" y="434339"/>
            <a:ext cx="2022347" cy="670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237732" y="751344"/>
            <a:ext cx="1039367" cy="670547"/>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5499731" y="505747"/>
            <a:ext cx="1564005" cy="695960"/>
          </a:xfrm>
          <a:prstGeom prst="rect">
            <a:avLst/>
          </a:prstGeom>
        </p:spPr>
        <p:txBody>
          <a:bodyPr vert="horz" wrap="square" lIns="0" tIns="14604" rIns="0" bIns="0" rtlCol="0">
            <a:spAutoFit/>
          </a:bodyPr>
          <a:lstStyle/>
          <a:p>
            <a:pPr marL="12700">
              <a:lnSpc>
                <a:spcPts val="2630"/>
              </a:lnSpc>
              <a:spcBef>
                <a:spcPts val="114"/>
              </a:spcBef>
            </a:pPr>
            <a:r>
              <a:rPr sz="2300" spc="5" dirty="0">
                <a:solidFill>
                  <a:srgbClr val="FFFFFF"/>
                </a:solidFill>
                <a:latin typeface="Century Gothic"/>
                <a:cs typeface="Century Gothic"/>
              </a:rPr>
              <a:t>My</a:t>
            </a:r>
            <a:r>
              <a:rPr sz="2300" spc="-85" dirty="0">
                <a:solidFill>
                  <a:srgbClr val="FFFFFF"/>
                </a:solidFill>
                <a:latin typeface="Century Gothic"/>
                <a:cs typeface="Century Gothic"/>
              </a:rPr>
              <a:t> </a:t>
            </a:r>
            <a:r>
              <a:rPr sz="2300" spc="5" dirty="0">
                <a:solidFill>
                  <a:srgbClr val="FFFFFF"/>
                </a:solidFill>
                <a:latin typeface="Century Gothic"/>
                <a:cs typeface="Century Gothic"/>
              </a:rPr>
              <a:t>Pilgrims</a:t>
            </a:r>
            <a:endParaRPr sz="2300">
              <a:latin typeface="Century Gothic"/>
              <a:cs typeface="Century Gothic"/>
            </a:endParaRPr>
          </a:p>
          <a:p>
            <a:pPr marL="916305">
              <a:lnSpc>
                <a:spcPts val="2630"/>
              </a:lnSpc>
            </a:pPr>
            <a:r>
              <a:rPr sz="2300" spc="-40" dirty="0">
                <a:solidFill>
                  <a:srgbClr val="FFFFFF"/>
                </a:solidFill>
                <a:latin typeface="Century Gothic"/>
                <a:cs typeface="Century Gothic"/>
              </a:rPr>
              <a:t>W</a:t>
            </a:r>
            <a:r>
              <a:rPr sz="2300" spc="5" dirty="0">
                <a:solidFill>
                  <a:srgbClr val="FFFFFF"/>
                </a:solidFill>
                <a:latin typeface="Century Gothic"/>
                <a:cs typeface="Century Gothic"/>
              </a:rPr>
              <a:t>ay</a:t>
            </a:r>
            <a:endParaRPr sz="2300">
              <a:latin typeface="Century Gothic"/>
              <a:cs typeface="Century Gothic"/>
            </a:endParaRPr>
          </a:p>
        </p:txBody>
      </p:sp>
      <p:sp>
        <p:nvSpPr>
          <p:cNvPr id="10" name="object 10"/>
          <p:cNvSpPr txBox="1"/>
          <p:nvPr/>
        </p:nvSpPr>
        <p:spPr>
          <a:xfrm>
            <a:off x="309708" y="1842044"/>
            <a:ext cx="6989445" cy="7182351"/>
          </a:xfrm>
          <a:prstGeom prst="rect">
            <a:avLst/>
          </a:prstGeom>
        </p:spPr>
        <p:txBody>
          <a:bodyPr vert="horz" wrap="square" lIns="0" tIns="39370" rIns="0" bIns="0" rtlCol="0">
            <a:spAutoFit/>
          </a:bodyPr>
          <a:lstStyle/>
          <a:p>
            <a:pPr marL="12700" marR="103505" indent="121285" algn="r">
              <a:lnSpc>
                <a:spcPts val="1730"/>
              </a:lnSpc>
              <a:spcBef>
                <a:spcPts val="310"/>
              </a:spcBef>
            </a:pPr>
            <a:r>
              <a:rPr lang="en-AU" sz="1800" b="0" i="0" u="none" strike="noStrike" baseline="0" dirty="0">
                <a:solidFill>
                  <a:schemeClr val="tx2">
                    <a:lumMod val="60000"/>
                    <a:lumOff val="40000"/>
                  </a:schemeClr>
                </a:solidFill>
                <a:latin typeface="AAAAAC+Helvetica"/>
              </a:rPr>
              <a:t>Pioneer Ministry is about being able to gather people around who are outside the church for forming ecclesial relationships to encourage church - the body of Christ - to emerge. </a:t>
            </a:r>
            <a:endParaRPr sz="1600" dirty="0">
              <a:solidFill>
                <a:schemeClr val="tx2">
                  <a:lumMod val="60000"/>
                  <a:lumOff val="40000"/>
                </a:schemeClr>
              </a:solidFill>
              <a:latin typeface="Century Gothic"/>
              <a:cs typeface="Century Gothic"/>
            </a:endParaRPr>
          </a:p>
          <a:p>
            <a:pPr marL="50165">
              <a:lnSpc>
                <a:spcPct val="100000"/>
              </a:lnSpc>
              <a:spcBef>
                <a:spcPts val="930"/>
              </a:spcBef>
            </a:pPr>
            <a:r>
              <a:rPr sz="2000" b="1" spc="-5" dirty="0">
                <a:solidFill>
                  <a:srgbClr val="13233B"/>
                </a:solidFill>
                <a:latin typeface="Century Gothic"/>
                <a:cs typeface="Century Gothic"/>
              </a:rPr>
              <a:t>Srebrenka</a:t>
            </a:r>
            <a:r>
              <a:rPr sz="2000" b="1" spc="-20" dirty="0">
                <a:solidFill>
                  <a:srgbClr val="13233B"/>
                </a:solidFill>
                <a:latin typeface="Century Gothic"/>
                <a:cs typeface="Century Gothic"/>
              </a:rPr>
              <a:t> </a:t>
            </a:r>
            <a:r>
              <a:rPr sz="2000" b="1" dirty="0">
                <a:solidFill>
                  <a:srgbClr val="13233B"/>
                </a:solidFill>
                <a:latin typeface="Century Gothic"/>
                <a:cs typeface="Century Gothic"/>
              </a:rPr>
              <a:t>Kunek</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50165">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507365" indent="-457834">
              <a:lnSpc>
                <a:spcPct val="100000"/>
              </a:lnSpc>
              <a:spcBef>
                <a:spcPts val="390"/>
              </a:spcBef>
              <a:buAutoNum type="arabicPeriod"/>
              <a:tabLst>
                <a:tab pos="507365" algn="l"/>
                <a:tab pos="508000" algn="l"/>
              </a:tabLst>
            </a:pPr>
            <a:r>
              <a:rPr lang="en-AU" sz="1600" b="0" i="0" u="none" strike="noStrike" baseline="0">
                <a:solidFill>
                  <a:srgbClr val="000000"/>
                </a:solidFill>
                <a:latin typeface="Georgia" panose="02040502050405020303" pitchFamily="18" charset="0"/>
              </a:rPr>
              <a:t>Being </a:t>
            </a:r>
            <a:r>
              <a:rPr lang="en-AU" sz="1600" b="0" i="0" u="none" strike="noStrike" baseline="0" dirty="0">
                <a:solidFill>
                  <a:srgbClr val="000000"/>
                </a:solidFill>
                <a:latin typeface="Georgia" panose="02040502050405020303" pitchFamily="18" charset="0"/>
              </a:rPr>
              <a:t>enabled to sustain a ‘fresh expression’ of church, a form of church for our changing culture established primarily for the benefit of people not yet members of any church in the Diocese of Bendigo.</a:t>
            </a:r>
            <a:endParaRPr lang="en-AU" sz="1600" spc="-10" dirty="0">
              <a:latin typeface="Georgia" panose="02040502050405020303" pitchFamily="18" charset="0"/>
              <a:cs typeface="Georgia"/>
            </a:endParaRPr>
          </a:p>
          <a:p>
            <a:pPr marL="49531">
              <a:lnSpc>
                <a:spcPct val="100000"/>
              </a:lnSpc>
              <a:spcBef>
                <a:spcPts val="390"/>
              </a:spcBef>
              <a:tabLst>
                <a:tab pos="507365" algn="l"/>
                <a:tab pos="508000" algn="l"/>
              </a:tabLst>
            </a:pPr>
            <a:endParaRPr lang="en-AU" sz="1600" spc="-10" dirty="0">
              <a:latin typeface="Georgia"/>
              <a:cs typeface="Georgia"/>
            </a:endParaRPr>
          </a:p>
          <a:p>
            <a:pPr marL="49531">
              <a:lnSpc>
                <a:spcPct val="100000"/>
              </a:lnSpc>
              <a:spcBef>
                <a:spcPts val="390"/>
              </a:spcBef>
              <a:tabLst>
                <a:tab pos="507365" algn="l"/>
                <a:tab pos="508000" algn="l"/>
              </a:tabLst>
            </a:pPr>
            <a:endParaRPr lang="en-AU" sz="1600" spc="-10" dirty="0">
              <a:latin typeface="Georgia"/>
              <a:cs typeface="Georgia"/>
            </a:endParaRPr>
          </a:p>
          <a:p>
            <a:pPr marL="49531">
              <a:lnSpc>
                <a:spcPct val="100000"/>
              </a:lnSpc>
              <a:spcBef>
                <a:spcPts val="390"/>
              </a:spcBef>
              <a:tabLst>
                <a:tab pos="507365" algn="l"/>
                <a:tab pos="508000" algn="l"/>
              </a:tabLst>
            </a:pPr>
            <a:endParaRPr sz="1900" dirty="0">
              <a:latin typeface="Georgia"/>
              <a:cs typeface="Georgia"/>
            </a:endParaRPr>
          </a:p>
          <a:p>
            <a:pPr marL="50165">
              <a:lnSpc>
                <a:spcPct val="100000"/>
              </a:lnSpc>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507365" marR="412750" indent="-457200">
              <a:lnSpc>
                <a:spcPts val="1730"/>
              </a:lnSpc>
              <a:spcBef>
                <a:spcPts val="620"/>
              </a:spcBef>
              <a:buAutoNum type="arabicPeriod"/>
              <a:tabLst>
                <a:tab pos="507365" algn="l"/>
                <a:tab pos="508000" algn="l"/>
              </a:tabLst>
            </a:pPr>
            <a:r>
              <a:rPr lang="en-AU" sz="1600" b="0" i="0" u="none" strike="noStrike" baseline="0" dirty="0">
                <a:solidFill>
                  <a:srgbClr val="000000"/>
                </a:solidFill>
                <a:latin typeface="Georgia" panose="02040502050405020303" pitchFamily="18" charset="0"/>
              </a:rPr>
              <a:t>Assist me to creatively respond to the Holy Spirit’s initiatives with those outside the church; gathering them around me as they seek to establish new contextual Christian community both in digital ministry and in physical place.</a:t>
            </a:r>
          </a:p>
          <a:p>
            <a:pPr marL="507365" marR="412750" indent="-457200">
              <a:lnSpc>
                <a:spcPts val="1730"/>
              </a:lnSpc>
              <a:spcBef>
                <a:spcPts val="620"/>
              </a:spcBef>
              <a:buAutoNum type="arabicPeriod"/>
              <a:tabLst>
                <a:tab pos="507365" algn="l"/>
                <a:tab pos="508000" algn="l"/>
              </a:tabLst>
            </a:pPr>
            <a:r>
              <a:rPr lang="en-AU" sz="1600" b="0" i="0" u="none" strike="noStrike" baseline="0" dirty="0">
                <a:solidFill>
                  <a:srgbClr val="000000"/>
                </a:solidFill>
                <a:latin typeface="Georgia" panose="02040502050405020303" pitchFamily="18" charset="0"/>
              </a:rPr>
              <a:t>Pray for Pioneer Ministry to be more readily recognised, supported and accepted.</a:t>
            </a:r>
            <a:endParaRPr sz="1600" dirty="0">
              <a:latin typeface="Georgia" panose="02040502050405020303" pitchFamily="18" charset="0"/>
              <a:cs typeface="Georgia"/>
            </a:endParaRPr>
          </a:p>
          <a:p>
            <a:pPr>
              <a:lnSpc>
                <a:spcPct val="100000"/>
              </a:lnSpc>
              <a:spcBef>
                <a:spcPts val="5"/>
              </a:spcBef>
            </a:pPr>
            <a:endParaRPr sz="2250" dirty="0">
              <a:latin typeface="Georgia"/>
              <a:cs typeface="Georgia"/>
            </a:endParaRPr>
          </a:p>
          <a:p>
            <a:pPr marR="1318895" algn="r">
              <a:lnSpc>
                <a:spcPct val="100000"/>
              </a:lnSpc>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334385">
              <a:lnSpc>
                <a:spcPct val="100000"/>
              </a:lnSpc>
              <a:spcBef>
                <a:spcPts val="625"/>
              </a:spcBef>
            </a:pPr>
            <a:r>
              <a:rPr lang="en-AU" sz="1600" b="0" i="0" u="none" strike="noStrike" baseline="0" dirty="0">
                <a:solidFill>
                  <a:srgbClr val="000000"/>
                </a:solidFill>
                <a:latin typeface="Georgia" panose="02040502050405020303" pitchFamily="18" charset="0"/>
              </a:rPr>
              <a:t>Srebrenka Kunek, Ph.D. Principal, My Pilgrims Way Anglican Licensed Lay Pioneer Minister</a:t>
            </a:r>
            <a:endParaRPr lang="en-US" sz="1600" spc="-5" dirty="0">
              <a:latin typeface="Georgia" panose="02040502050405020303" pitchFamily="18" charset="0"/>
              <a:cs typeface="Georgia"/>
            </a:endParaRPr>
          </a:p>
          <a:p>
            <a:pPr marL="3334385">
              <a:lnSpc>
                <a:spcPct val="100000"/>
              </a:lnSpc>
              <a:spcBef>
                <a:spcPts val="625"/>
              </a:spcBef>
            </a:pPr>
            <a:r>
              <a:rPr sz="1600" spc="-5" dirty="0">
                <a:latin typeface="Georgia"/>
                <a:cs typeface="Georgia"/>
              </a:rPr>
              <a:t>0419 </a:t>
            </a:r>
            <a:r>
              <a:rPr sz="1600" spc="-10" dirty="0">
                <a:latin typeface="Georgia"/>
                <a:cs typeface="Georgia"/>
              </a:rPr>
              <a:t>222</a:t>
            </a:r>
            <a:r>
              <a:rPr sz="1600" spc="35" dirty="0">
                <a:latin typeface="Georgia"/>
                <a:cs typeface="Georgia"/>
              </a:rPr>
              <a:t> </a:t>
            </a:r>
            <a:r>
              <a:rPr sz="1600" spc="-10" dirty="0">
                <a:latin typeface="Georgia"/>
                <a:cs typeface="Georgia"/>
              </a:rPr>
              <a:t>813</a:t>
            </a:r>
            <a:r>
              <a:rPr lang="en-US" sz="1600" spc="-10" dirty="0">
                <a:latin typeface="Georgia"/>
                <a:cs typeface="Georgia"/>
              </a:rPr>
              <a:t> </a:t>
            </a:r>
            <a:r>
              <a:rPr lang="en-AU" sz="1600" spc="-10" dirty="0">
                <a:latin typeface="Georgia"/>
                <a:cs typeface="Georgia"/>
                <a:hlinkClick r:id="rId6"/>
              </a:rPr>
              <a:t>www.mypilgrimsway.org</a:t>
            </a:r>
            <a:endParaRPr sz="1600" dirty="0">
              <a:latin typeface="Georgia"/>
              <a:cs typeface="Georgia"/>
            </a:endParaRPr>
          </a:p>
          <a:p>
            <a:pPr marL="3334385" marR="751840">
              <a:lnSpc>
                <a:spcPct val="131300"/>
              </a:lnSpc>
              <a:spcBef>
                <a:spcPts val="10"/>
              </a:spcBef>
            </a:pPr>
            <a:r>
              <a:rPr sz="1600" spc="-15" dirty="0">
                <a:latin typeface="Georgia"/>
                <a:cs typeface="Georgia"/>
                <a:hlinkClick r:id="rId7"/>
              </a:rPr>
              <a:t>sr</a:t>
            </a:r>
            <a:r>
              <a:rPr sz="1600" spc="-10" dirty="0">
                <a:latin typeface="Georgia"/>
                <a:cs typeface="Georgia"/>
                <a:hlinkClick r:id="rId7"/>
              </a:rPr>
              <a:t>e</a:t>
            </a:r>
            <a:r>
              <a:rPr sz="1600" spc="-15" dirty="0">
                <a:latin typeface="Georgia"/>
                <a:cs typeface="Georgia"/>
                <a:hlinkClick r:id="rId7"/>
              </a:rPr>
              <a:t>br</a:t>
            </a:r>
            <a:r>
              <a:rPr sz="1600" spc="-10" dirty="0">
                <a:latin typeface="Georgia"/>
                <a:cs typeface="Georgia"/>
                <a:hlinkClick r:id="rId7"/>
              </a:rPr>
              <a:t>e</a:t>
            </a:r>
            <a:r>
              <a:rPr sz="1600" dirty="0">
                <a:latin typeface="Georgia"/>
                <a:cs typeface="Georgia"/>
                <a:hlinkClick r:id="rId7"/>
              </a:rPr>
              <a:t>n</a:t>
            </a:r>
            <a:r>
              <a:rPr sz="1600" spc="-10" dirty="0">
                <a:latin typeface="Georgia"/>
                <a:cs typeface="Georgia"/>
                <a:hlinkClick r:id="rId7"/>
              </a:rPr>
              <a:t>ka</a:t>
            </a:r>
            <a:r>
              <a:rPr sz="1600" dirty="0">
                <a:latin typeface="Georgia"/>
                <a:cs typeface="Georgia"/>
                <a:hlinkClick r:id="rId7"/>
              </a:rPr>
              <a:t>@</a:t>
            </a:r>
            <a:r>
              <a:rPr sz="1600" spc="5" dirty="0">
                <a:latin typeface="Georgia"/>
                <a:cs typeface="Georgia"/>
                <a:hlinkClick r:id="rId7"/>
              </a:rPr>
              <a:t>m</a:t>
            </a:r>
            <a:r>
              <a:rPr sz="1600" spc="-15" dirty="0">
                <a:latin typeface="Georgia"/>
                <a:cs typeface="Georgia"/>
                <a:hlinkClick r:id="rId7"/>
              </a:rPr>
              <a:t>y</a:t>
            </a:r>
            <a:r>
              <a:rPr sz="1600" spc="-5" dirty="0">
                <a:latin typeface="Georgia"/>
                <a:cs typeface="Georgia"/>
                <a:hlinkClick r:id="rId7"/>
              </a:rPr>
              <a:t>p</a:t>
            </a:r>
            <a:r>
              <a:rPr sz="1600" spc="5" dirty="0">
                <a:latin typeface="Georgia"/>
                <a:cs typeface="Georgia"/>
                <a:hlinkClick r:id="rId7"/>
              </a:rPr>
              <a:t>i</a:t>
            </a:r>
            <a:r>
              <a:rPr sz="1600" spc="-10" dirty="0">
                <a:latin typeface="Georgia"/>
                <a:cs typeface="Georgia"/>
                <a:hlinkClick r:id="rId7"/>
              </a:rPr>
              <a:t>l</a:t>
            </a:r>
            <a:r>
              <a:rPr sz="1600" spc="-5" dirty="0">
                <a:latin typeface="Georgia"/>
                <a:cs typeface="Georgia"/>
                <a:hlinkClick r:id="rId7"/>
              </a:rPr>
              <a:t>g</a:t>
            </a:r>
            <a:r>
              <a:rPr sz="1600" spc="-15" dirty="0">
                <a:latin typeface="Georgia"/>
                <a:cs typeface="Georgia"/>
                <a:hlinkClick r:id="rId7"/>
              </a:rPr>
              <a:t>r</a:t>
            </a:r>
            <a:r>
              <a:rPr sz="1600" spc="5" dirty="0">
                <a:latin typeface="Georgia"/>
                <a:cs typeface="Georgia"/>
                <a:hlinkClick r:id="rId7"/>
              </a:rPr>
              <a:t>i</a:t>
            </a:r>
            <a:r>
              <a:rPr sz="1600" spc="-10" dirty="0">
                <a:latin typeface="Georgia"/>
                <a:cs typeface="Georgia"/>
                <a:hlinkClick r:id="rId7"/>
              </a:rPr>
              <a:t>m</a:t>
            </a:r>
            <a:r>
              <a:rPr sz="1600" spc="-15" dirty="0">
                <a:latin typeface="Georgia"/>
                <a:cs typeface="Georgia"/>
                <a:hlinkClick r:id="rId7"/>
              </a:rPr>
              <a:t>s</a:t>
            </a:r>
            <a:r>
              <a:rPr sz="1600" spc="5" dirty="0">
                <a:latin typeface="Georgia"/>
                <a:cs typeface="Georgia"/>
                <a:hlinkClick r:id="rId7"/>
              </a:rPr>
              <a:t>wa</a:t>
            </a:r>
            <a:r>
              <a:rPr sz="1600" spc="-15" dirty="0">
                <a:latin typeface="Georgia"/>
                <a:cs typeface="Georgia"/>
                <a:hlinkClick r:id="rId7"/>
              </a:rPr>
              <a:t>y</a:t>
            </a:r>
            <a:r>
              <a:rPr sz="1600" spc="5" dirty="0">
                <a:latin typeface="Georgia"/>
                <a:cs typeface="Georgia"/>
                <a:hlinkClick r:id="rId7"/>
              </a:rPr>
              <a:t>.</a:t>
            </a:r>
            <a:r>
              <a:rPr sz="1600" spc="-10" dirty="0">
                <a:latin typeface="Georgia"/>
                <a:cs typeface="Georgia"/>
                <a:hlinkClick r:id="rId7"/>
              </a:rPr>
              <a:t>c</a:t>
            </a:r>
            <a:r>
              <a:rPr sz="1600" spc="-5" dirty="0">
                <a:latin typeface="Georgia"/>
                <a:cs typeface="Georgia"/>
                <a:hlinkClick r:id="rId7"/>
              </a:rPr>
              <a:t>om</a:t>
            </a:r>
            <a:endParaRPr sz="1600" dirty="0">
              <a:latin typeface="Georgia"/>
              <a:cs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Education system </a:t>
            </a:r>
            <a:r>
              <a:rPr sz="1400" b="1" dirty="0">
                <a:solidFill>
                  <a:srgbClr val="FFFFFF"/>
                </a:solidFill>
                <a:latin typeface="Century Gothic"/>
                <a:cs typeface="Century Gothic"/>
              </a:rPr>
              <a:t>– </a:t>
            </a:r>
            <a:r>
              <a:rPr sz="1400" b="1" spc="-5" dirty="0">
                <a:solidFill>
                  <a:srgbClr val="FFFFFF"/>
                </a:solidFill>
                <a:latin typeface="Century Gothic"/>
                <a:cs typeface="Century Gothic"/>
              </a:rPr>
              <a:t>private and</a:t>
            </a:r>
            <a:r>
              <a:rPr sz="1400" b="1" spc="-25" dirty="0">
                <a:solidFill>
                  <a:srgbClr val="FFFFFF"/>
                </a:solidFill>
                <a:latin typeface="Century Gothic"/>
                <a:cs typeface="Century Gothic"/>
              </a:rPr>
              <a:t> </a:t>
            </a:r>
            <a:r>
              <a:rPr sz="1400" b="1" spc="-5" dirty="0">
                <a:solidFill>
                  <a:srgbClr val="FFFFFF"/>
                </a:solidFill>
                <a:latin typeface="Century Gothic"/>
                <a:cs typeface="Century Gothic"/>
              </a:rPr>
              <a:t>public</a:t>
            </a:r>
            <a:endParaRPr sz="1400">
              <a:latin typeface="Century Gothic"/>
              <a:cs typeface="Century Gothic"/>
            </a:endParaRPr>
          </a:p>
        </p:txBody>
      </p:sp>
      <p:sp>
        <p:nvSpPr>
          <p:cNvPr id="3" name="object 3"/>
          <p:cNvSpPr/>
          <p:nvPr/>
        </p:nvSpPr>
        <p:spPr>
          <a:xfrm>
            <a:off x="268169" y="0"/>
            <a:ext cx="7240587"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741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lang="en-US" sz="2300" b="1" spc="-75" dirty="0">
                <a:solidFill>
                  <a:srgbClr val="FFFFFF"/>
                </a:solidFill>
                <a:latin typeface="Century Gothic"/>
                <a:cs typeface="Century Gothic"/>
              </a:rPr>
              <a:t>30</a:t>
            </a:r>
            <a:endParaRPr sz="2300" dirty="0">
              <a:latin typeface="Century Gothic"/>
              <a:cs typeface="Century Gothic"/>
            </a:endParaRPr>
          </a:p>
        </p:txBody>
      </p:sp>
      <p:sp>
        <p:nvSpPr>
          <p:cNvPr id="7" name="object 7"/>
          <p:cNvSpPr txBox="1"/>
          <p:nvPr/>
        </p:nvSpPr>
        <p:spPr>
          <a:xfrm>
            <a:off x="347223" y="3168590"/>
            <a:ext cx="6939280" cy="3479800"/>
          </a:xfrm>
          <a:prstGeom prst="rect">
            <a:avLst/>
          </a:prstGeom>
        </p:spPr>
        <p:txBody>
          <a:bodyPr vert="horz" wrap="square" lIns="0" tIns="68580" rIns="0" bIns="0" rtlCol="0">
            <a:spAutoFit/>
          </a:bodyPr>
          <a:lstStyle/>
          <a:p>
            <a:pPr marL="12700">
              <a:lnSpc>
                <a:spcPct val="100000"/>
              </a:lnSpc>
              <a:spcBef>
                <a:spcPts val="540"/>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a:latin typeface="Century Gothic"/>
              <a:cs typeface="Century Gothic"/>
            </a:endParaRPr>
          </a:p>
          <a:p>
            <a:pPr marL="469900" indent="-457834">
              <a:lnSpc>
                <a:spcPct val="100000"/>
              </a:lnSpc>
              <a:spcBef>
                <a:spcPts val="390"/>
              </a:spcBef>
              <a:buAutoNum type="arabicPeriod"/>
              <a:tabLst>
                <a:tab pos="469900" algn="l"/>
                <a:tab pos="470534" algn="l"/>
              </a:tabLst>
            </a:pPr>
            <a:r>
              <a:rPr sz="1600" spc="-10" dirty="0">
                <a:latin typeface="Georgia"/>
                <a:cs typeface="Georgia"/>
              </a:rPr>
              <a:t>The </a:t>
            </a:r>
            <a:r>
              <a:rPr sz="1600" spc="-5" dirty="0">
                <a:latin typeface="Georgia"/>
                <a:cs typeface="Georgia"/>
              </a:rPr>
              <a:t>generosity of funding </a:t>
            </a:r>
            <a:r>
              <a:rPr sz="1600" spc="-10" dirty="0">
                <a:latin typeface="Georgia"/>
                <a:cs typeface="Georgia"/>
              </a:rPr>
              <a:t>bodies </a:t>
            </a:r>
            <a:r>
              <a:rPr sz="1600" spc="-5" dirty="0">
                <a:latin typeface="Georgia"/>
                <a:cs typeface="Georgia"/>
              </a:rPr>
              <a:t>that support </a:t>
            </a:r>
            <a:r>
              <a:rPr sz="1600" spc="-10" dirty="0">
                <a:latin typeface="Georgia"/>
                <a:cs typeface="Georgia"/>
              </a:rPr>
              <a:t>NHWS</a:t>
            </a:r>
            <a:r>
              <a:rPr sz="1600" spc="200" dirty="0">
                <a:latin typeface="Georgia"/>
                <a:cs typeface="Georgia"/>
              </a:rPr>
              <a:t> </a:t>
            </a:r>
            <a:r>
              <a:rPr sz="1600" spc="-10" dirty="0">
                <a:latin typeface="Georgia"/>
                <a:cs typeface="Georgia"/>
              </a:rPr>
              <a:t>projects;</a:t>
            </a:r>
            <a:endParaRPr sz="1600">
              <a:latin typeface="Georgia"/>
              <a:cs typeface="Georgia"/>
            </a:endParaRPr>
          </a:p>
          <a:p>
            <a:pPr marL="469900" indent="-457834">
              <a:lnSpc>
                <a:spcPct val="100000"/>
              </a:lnSpc>
              <a:spcBef>
                <a:spcPts val="610"/>
              </a:spcBef>
              <a:buAutoNum type="arabicPeriod"/>
              <a:tabLst>
                <a:tab pos="469900" algn="l"/>
                <a:tab pos="470534" algn="l"/>
              </a:tabLst>
            </a:pPr>
            <a:r>
              <a:rPr sz="1600" spc="-10" dirty="0">
                <a:latin typeface="Georgia"/>
                <a:cs typeface="Georgia"/>
              </a:rPr>
              <a:t>The </a:t>
            </a:r>
            <a:r>
              <a:rPr sz="1600" spc="-5" dirty="0">
                <a:latin typeface="Georgia"/>
                <a:cs typeface="Georgia"/>
              </a:rPr>
              <a:t>commitment and dedication of volunteers helping those in</a:t>
            </a:r>
            <a:r>
              <a:rPr sz="1600" spc="260" dirty="0">
                <a:latin typeface="Georgia"/>
                <a:cs typeface="Georgia"/>
              </a:rPr>
              <a:t> </a:t>
            </a:r>
            <a:r>
              <a:rPr sz="1600" spc="-5" dirty="0">
                <a:latin typeface="Georgia"/>
                <a:cs typeface="Georgia"/>
              </a:rPr>
              <a:t>need;</a:t>
            </a:r>
            <a:endParaRPr sz="1600">
              <a:latin typeface="Georgia"/>
              <a:cs typeface="Georgia"/>
            </a:endParaRPr>
          </a:p>
          <a:p>
            <a:pPr marL="469900" marR="5080" indent="-457834">
              <a:lnSpc>
                <a:spcPts val="1730"/>
              </a:lnSpc>
              <a:spcBef>
                <a:spcPts val="820"/>
              </a:spcBef>
              <a:buAutoNum type="arabicPeriod"/>
              <a:tabLst>
                <a:tab pos="469900" algn="l"/>
                <a:tab pos="470534" algn="l"/>
              </a:tabLst>
            </a:pPr>
            <a:r>
              <a:rPr sz="1600" spc="-10" dirty="0">
                <a:latin typeface="Georgia"/>
                <a:cs typeface="Georgia"/>
              </a:rPr>
              <a:t>The </a:t>
            </a:r>
            <a:r>
              <a:rPr sz="1600" spc="-5" dirty="0">
                <a:latin typeface="Georgia"/>
                <a:cs typeface="Georgia"/>
              </a:rPr>
              <a:t>projects Bencourt </a:t>
            </a:r>
            <a:r>
              <a:rPr sz="1600" spc="-10" dirty="0">
                <a:latin typeface="Georgia"/>
                <a:cs typeface="Georgia"/>
              </a:rPr>
              <a:t>has been able </a:t>
            </a:r>
            <a:r>
              <a:rPr sz="1600" spc="-5" dirty="0">
                <a:latin typeface="Georgia"/>
                <a:cs typeface="Georgia"/>
              </a:rPr>
              <a:t>to support – </a:t>
            </a:r>
            <a:r>
              <a:rPr sz="1600" spc="-10" dirty="0">
                <a:latin typeface="Georgia"/>
                <a:cs typeface="Georgia"/>
              </a:rPr>
              <a:t>Prison </a:t>
            </a:r>
            <a:r>
              <a:rPr sz="1600" spc="-5" dirty="0">
                <a:latin typeface="Georgia"/>
                <a:cs typeface="Georgia"/>
              </a:rPr>
              <a:t>and Healthcare  chaplaincy, </a:t>
            </a:r>
            <a:r>
              <a:rPr sz="1600" spc="-10" dirty="0">
                <a:latin typeface="Georgia"/>
                <a:cs typeface="Georgia"/>
              </a:rPr>
              <a:t>Seeds, </a:t>
            </a:r>
            <a:r>
              <a:rPr sz="1600" spc="-5" dirty="0">
                <a:latin typeface="Georgia"/>
                <a:cs typeface="Georgia"/>
              </a:rPr>
              <a:t>Renew et</a:t>
            </a:r>
            <a:r>
              <a:rPr sz="1600" spc="130" dirty="0">
                <a:latin typeface="Georgia"/>
                <a:cs typeface="Georgia"/>
              </a:rPr>
              <a:t> </a:t>
            </a:r>
            <a:r>
              <a:rPr sz="1600" spc="-5" dirty="0">
                <a:latin typeface="Georgia"/>
                <a:cs typeface="Georgia"/>
              </a:rPr>
              <a:t>al.;</a:t>
            </a:r>
            <a:endParaRPr sz="1600">
              <a:latin typeface="Georgia"/>
              <a:cs typeface="Georgia"/>
            </a:endParaRPr>
          </a:p>
          <a:p>
            <a:pPr marL="469900" marR="55880" indent="-457834">
              <a:lnSpc>
                <a:spcPts val="1730"/>
              </a:lnSpc>
              <a:spcBef>
                <a:spcPts val="795"/>
              </a:spcBef>
              <a:buAutoNum type="arabicPeriod"/>
              <a:tabLst>
                <a:tab pos="469900" algn="l"/>
                <a:tab pos="470534" algn="l"/>
              </a:tabLst>
            </a:pPr>
            <a:r>
              <a:rPr sz="1600" spc="-10" dirty="0">
                <a:latin typeface="Georgia"/>
                <a:cs typeface="Georgia"/>
              </a:rPr>
              <a:t>The </a:t>
            </a:r>
            <a:r>
              <a:rPr sz="1600" spc="-5" dirty="0">
                <a:latin typeface="Georgia"/>
                <a:cs typeface="Georgia"/>
              </a:rPr>
              <a:t>relationships within Health </a:t>
            </a:r>
            <a:r>
              <a:rPr sz="1600" spc="-10" dirty="0">
                <a:latin typeface="Georgia"/>
                <a:cs typeface="Georgia"/>
              </a:rPr>
              <a:t>Care </a:t>
            </a:r>
            <a:r>
              <a:rPr sz="1600" spc="-5" dirty="0">
                <a:latin typeface="Georgia"/>
                <a:cs typeface="Georgia"/>
              </a:rPr>
              <a:t>and Prisons that allow Healthcare  and </a:t>
            </a:r>
            <a:r>
              <a:rPr sz="1600" spc="-10" dirty="0">
                <a:latin typeface="Georgia"/>
                <a:cs typeface="Georgia"/>
              </a:rPr>
              <a:t>Prison</a:t>
            </a:r>
            <a:r>
              <a:rPr sz="1600" spc="40" dirty="0">
                <a:latin typeface="Georgia"/>
                <a:cs typeface="Georgia"/>
              </a:rPr>
              <a:t> </a:t>
            </a:r>
            <a:r>
              <a:rPr sz="1600" spc="-5" dirty="0">
                <a:latin typeface="Georgia"/>
                <a:cs typeface="Georgia"/>
              </a:rPr>
              <a:t>chaplaincy.</a:t>
            </a:r>
            <a:endParaRPr sz="1600">
              <a:latin typeface="Georgia"/>
              <a:cs typeface="Georgia"/>
            </a:endParaRPr>
          </a:p>
          <a:p>
            <a:pPr>
              <a:lnSpc>
                <a:spcPct val="100000"/>
              </a:lnSpc>
              <a:spcBef>
                <a:spcPts val="40"/>
              </a:spcBef>
            </a:pPr>
            <a:endParaRPr sz="1450">
              <a:latin typeface="Georgia"/>
              <a:cs typeface="Georgia"/>
            </a:endParaRPr>
          </a:p>
          <a:p>
            <a:pPr marL="12700">
              <a:lnSpc>
                <a:spcPct val="100000"/>
              </a:lnSpc>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indent="-457834">
              <a:lnSpc>
                <a:spcPct val="100000"/>
              </a:lnSpc>
              <a:spcBef>
                <a:spcPts val="405"/>
              </a:spcBef>
              <a:buAutoNum type="arabicPeriod"/>
              <a:tabLst>
                <a:tab pos="469900" algn="l"/>
                <a:tab pos="470534" algn="l"/>
              </a:tabLst>
            </a:pPr>
            <a:r>
              <a:rPr sz="1600" spc="-5" dirty="0">
                <a:latin typeface="Georgia"/>
                <a:cs typeface="Georgia"/>
              </a:rPr>
              <a:t>Wisdom for the</a:t>
            </a:r>
            <a:r>
              <a:rPr sz="1600" spc="50" dirty="0">
                <a:latin typeface="Georgia"/>
                <a:cs typeface="Georgia"/>
              </a:rPr>
              <a:t> </a:t>
            </a:r>
            <a:r>
              <a:rPr sz="1600" spc="-10" dirty="0">
                <a:latin typeface="Georgia"/>
                <a:cs typeface="Georgia"/>
              </a:rPr>
              <a:t>Committee;</a:t>
            </a:r>
            <a:endParaRPr sz="160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Fruitfulness in all projects</a:t>
            </a:r>
            <a:r>
              <a:rPr sz="1600" spc="80" dirty="0">
                <a:latin typeface="Georgia"/>
                <a:cs typeface="Georgia"/>
              </a:rPr>
              <a:t> </a:t>
            </a:r>
            <a:r>
              <a:rPr sz="1600" spc="-10" dirty="0">
                <a:latin typeface="Georgia"/>
                <a:cs typeface="Georgia"/>
              </a:rPr>
              <a:t>supported;</a:t>
            </a:r>
            <a:endParaRPr sz="160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Strengthening of relationships within the</a:t>
            </a:r>
            <a:r>
              <a:rPr sz="1600" spc="140" dirty="0">
                <a:latin typeface="Georgia"/>
                <a:cs typeface="Georgia"/>
              </a:rPr>
              <a:t> </a:t>
            </a:r>
            <a:r>
              <a:rPr sz="1600" spc="-5" dirty="0">
                <a:latin typeface="Georgia"/>
                <a:cs typeface="Georgia"/>
              </a:rPr>
              <a:t>community.</a:t>
            </a:r>
            <a:endParaRPr sz="1600">
              <a:latin typeface="Georgia"/>
              <a:cs typeface="Georgia"/>
            </a:endParaRPr>
          </a:p>
        </p:txBody>
      </p:sp>
      <p:sp>
        <p:nvSpPr>
          <p:cNvPr id="8" name="object 8"/>
          <p:cNvSpPr/>
          <p:nvPr/>
        </p:nvSpPr>
        <p:spPr>
          <a:xfrm>
            <a:off x="3951732" y="434339"/>
            <a:ext cx="3558539" cy="67055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403091" y="751331"/>
            <a:ext cx="4021835" cy="670559"/>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3568627" y="505747"/>
            <a:ext cx="3643629" cy="695960"/>
          </a:xfrm>
          <a:prstGeom prst="rect">
            <a:avLst/>
          </a:prstGeom>
        </p:spPr>
        <p:txBody>
          <a:bodyPr vert="horz" wrap="square" lIns="0" tIns="52705" rIns="0" bIns="0" rtlCol="0">
            <a:spAutoFit/>
          </a:bodyPr>
          <a:lstStyle/>
          <a:p>
            <a:pPr marL="12700" marR="5080" indent="548640">
              <a:lnSpc>
                <a:spcPts val="2500"/>
              </a:lnSpc>
              <a:spcBef>
                <a:spcPts val="415"/>
              </a:spcBef>
            </a:pPr>
            <a:r>
              <a:rPr sz="2300" spc="10" dirty="0">
                <a:solidFill>
                  <a:srgbClr val="FFFFFF"/>
                </a:solidFill>
                <a:latin typeface="Century Gothic"/>
                <a:cs typeface="Century Gothic"/>
              </a:rPr>
              <a:t>New </a:t>
            </a:r>
            <a:r>
              <a:rPr sz="2300" spc="5" dirty="0">
                <a:solidFill>
                  <a:srgbClr val="FFFFFF"/>
                </a:solidFill>
                <a:latin typeface="Century Gothic"/>
                <a:cs typeface="Century Gothic"/>
              </a:rPr>
              <a:t>Horizons</a:t>
            </a:r>
            <a:r>
              <a:rPr sz="2300" spc="-85" dirty="0">
                <a:solidFill>
                  <a:srgbClr val="FFFFFF"/>
                </a:solidFill>
                <a:latin typeface="Century Gothic"/>
                <a:cs typeface="Century Gothic"/>
              </a:rPr>
              <a:t> </a:t>
            </a:r>
            <a:r>
              <a:rPr sz="2300" dirty="0">
                <a:solidFill>
                  <a:srgbClr val="FFFFFF"/>
                </a:solidFill>
                <a:latin typeface="Century Gothic"/>
                <a:cs typeface="Century Gothic"/>
              </a:rPr>
              <a:t>Welfare  </a:t>
            </a:r>
            <a:r>
              <a:rPr sz="2300" spc="5" dirty="0">
                <a:solidFill>
                  <a:srgbClr val="FFFFFF"/>
                </a:solidFill>
                <a:latin typeface="Century Gothic"/>
                <a:cs typeface="Century Gothic"/>
              </a:rPr>
              <a:t>Services </a:t>
            </a:r>
            <a:r>
              <a:rPr sz="2300" spc="10" dirty="0">
                <a:solidFill>
                  <a:srgbClr val="FFFFFF"/>
                </a:solidFill>
                <a:latin typeface="Century Gothic"/>
                <a:cs typeface="Century Gothic"/>
              </a:rPr>
              <a:t>&amp; </a:t>
            </a:r>
            <a:r>
              <a:rPr sz="2300" spc="5" dirty="0">
                <a:solidFill>
                  <a:srgbClr val="FFFFFF"/>
                </a:solidFill>
                <a:latin typeface="Century Gothic"/>
                <a:cs typeface="Century Gothic"/>
              </a:rPr>
              <a:t>Bencourt</a:t>
            </a:r>
            <a:r>
              <a:rPr sz="2300" spc="-90" dirty="0">
                <a:solidFill>
                  <a:srgbClr val="FFFFFF"/>
                </a:solidFill>
                <a:latin typeface="Century Gothic"/>
                <a:cs typeface="Century Gothic"/>
              </a:rPr>
              <a:t> </a:t>
            </a:r>
            <a:r>
              <a:rPr sz="2300" spc="5" dirty="0">
                <a:solidFill>
                  <a:srgbClr val="FFFFFF"/>
                </a:solidFill>
                <a:latin typeface="Century Gothic"/>
                <a:cs typeface="Century Gothic"/>
              </a:rPr>
              <a:t>Care</a:t>
            </a:r>
            <a:endParaRPr sz="2300">
              <a:latin typeface="Century Gothic"/>
              <a:cs typeface="Century Gothic"/>
            </a:endParaRPr>
          </a:p>
        </p:txBody>
      </p:sp>
      <p:sp>
        <p:nvSpPr>
          <p:cNvPr id="11" name="object 11"/>
          <p:cNvSpPr txBox="1"/>
          <p:nvPr/>
        </p:nvSpPr>
        <p:spPr>
          <a:xfrm>
            <a:off x="3631830" y="7557106"/>
            <a:ext cx="3167380" cy="1034415"/>
          </a:xfrm>
          <a:prstGeom prst="rect">
            <a:avLst/>
          </a:prstGeom>
        </p:spPr>
        <p:txBody>
          <a:bodyPr vert="horz" wrap="square" lIns="0" tIns="102235" rIns="0" bIns="0" rtlCol="0">
            <a:spAutoFit/>
          </a:bodyPr>
          <a:lstStyle/>
          <a:p>
            <a:pPr marL="1408430">
              <a:lnSpc>
                <a:spcPct val="100000"/>
              </a:lnSpc>
              <a:spcBef>
                <a:spcPts val="805"/>
              </a:spcBef>
            </a:pPr>
            <a:r>
              <a:rPr sz="1800" spc="-10" dirty="0">
                <a:solidFill>
                  <a:srgbClr val="EC7C30"/>
                </a:solidFill>
                <a:latin typeface="Century Gothic"/>
                <a:cs typeface="Century Gothic"/>
              </a:rPr>
              <a:t>Contact</a:t>
            </a:r>
            <a:endParaRPr sz="1800" dirty="0">
              <a:latin typeface="Century Gothic"/>
              <a:cs typeface="Century Gothic"/>
            </a:endParaRPr>
          </a:p>
          <a:p>
            <a:pPr marL="12700">
              <a:lnSpc>
                <a:spcPct val="100000"/>
              </a:lnSpc>
              <a:spcBef>
                <a:spcPts val="625"/>
              </a:spcBef>
            </a:pPr>
            <a:r>
              <a:rPr sz="1600" spc="-5" dirty="0">
                <a:latin typeface="Georgia"/>
                <a:cs typeface="Georgia"/>
              </a:rPr>
              <a:t>03 </a:t>
            </a:r>
            <a:r>
              <a:rPr sz="1600" spc="-10" dirty="0">
                <a:latin typeface="Georgia"/>
                <a:cs typeface="Georgia"/>
              </a:rPr>
              <a:t>5443</a:t>
            </a:r>
            <a:r>
              <a:rPr sz="1600" spc="30" dirty="0">
                <a:latin typeface="Georgia"/>
                <a:cs typeface="Georgia"/>
              </a:rPr>
              <a:t> </a:t>
            </a:r>
            <a:r>
              <a:rPr sz="1600" spc="-10" dirty="0">
                <a:latin typeface="Georgia"/>
                <a:cs typeface="Georgia"/>
              </a:rPr>
              <a:t>4711</a:t>
            </a:r>
            <a:endParaRPr sz="1600" dirty="0">
              <a:latin typeface="Georgia"/>
              <a:cs typeface="Georgia"/>
            </a:endParaRPr>
          </a:p>
          <a:p>
            <a:pPr marL="12700">
              <a:lnSpc>
                <a:spcPct val="100000"/>
              </a:lnSpc>
              <a:spcBef>
                <a:spcPts val="615"/>
              </a:spcBef>
            </a:pPr>
            <a:r>
              <a:rPr sz="1600" spc="-5" dirty="0">
                <a:latin typeface="Georgia"/>
                <a:cs typeface="Georgia"/>
                <a:hlinkClick r:id="rId6"/>
              </a:rPr>
              <a:t>reception@bendigoanglican.org.au</a:t>
            </a:r>
            <a:endParaRPr sz="1600" dirty="0">
              <a:latin typeface="Georgia"/>
              <a:cs typeface="Georgia"/>
            </a:endParaRPr>
          </a:p>
        </p:txBody>
      </p:sp>
      <p:sp>
        <p:nvSpPr>
          <p:cNvPr id="12" name="object 12"/>
          <p:cNvSpPr txBox="1"/>
          <p:nvPr/>
        </p:nvSpPr>
        <p:spPr>
          <a:xfrm>
            <a:off x="567127" y="1842044"/>
            <a:ext cx="6632575" cy="488315"/>
          </a:xfrm>
          <a:prstGeom prst="rect">
            <a:avLst/>
          </a:prstGeom>
        </p:spPr>
        <p:txBody>
          <a:bodyPr vert="horz" wrap="square" lIns="0" tIns="39370" rIns="0" bIns="0" rtlCol="0">
            <a:spAutoFit/>
          </a:bodyPr>
          <a:lstStyle/>
          <a:p>
            <a:pPr marL="978535" marR="5080" indent="-966469">
              <a:lnSpc>
                <a:spcPts val="1730"/>
              </a:lnSpc>
              <a:spcBef>
                <a:spcPts val="310"/>
              </a:spcBef>
            </a:pPr>
            <a:r>
              <a:rPr sz="1600" spc="-5" dirty="0">
                <a:solidFill>
                  <a:srgbClr val="2E5496"/>
                </a:solidFill>
                <a:latin typeface="Century Gothic"/>
                <a:cs typeface="Century Gothic"/>
              </a:rPr>
              <a:t>“Truly I tell you, just as you did it </a:t>
            </a:r>
            <a:r>
              <a:rPr sz="1600" spc="-10" dirty="0">
                <a:solidFill>
                  <a:srgbClr val="2E5496"/>
                </a:solidFill>
                <a:latin typeface="Century Gothic"/>
                <a:cs typeface="Century Gothic"/>
              </a:rPr>
              <a:t>to one </a:t>
            </a:r>
            <a:r>
              <a:rPr sz="1600" spc="-5" dirty="0">
                <a:solidFill>
                  <a:srgbClr val="2E5496"/>
                </a:solidFill>
                <a:latin typeface="Century Gothic"/>
                <a:cs typeface="Century Gothic"/>
              </a:rPr>
              <a:t>of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least of </a:t>
            </a:r>
            <a:r>
              <a:rPr sz="1600" spc="-10" dirty="0">
                <a:solidFill>
                  <a:srgbClr val="2E5496"/>
                </a:solidFill>
                <a:latin typeface="Century Gothic"/>
                <a:cs typeface="Century Gothic"/>
              </a:rPr>
              <a:t>these </a:t>
            </a:r>
            <a:r>
              <a:rPr sz="1600" spc="-20" dirty="0">
                <a:solidFill>
                  <a:srgbClr val="2E5496"/>
                </a:solidFill>
                <a:latin typeface="Century Gothic"/>
                <a:cs typeface="Century Gothic"/>
              </a:rPr>
              <a:t>who </a:t>
            </a:r>
            <a:r>
              <a:rPr sz="1600" spc="-5" dirty="0">
                <a:solidFill>
                  <a:srgbClr val="2E5496"/>
                </a:solidFill>
                <a:latin typeface="Century Gothic"/>
                <a:cs typeface="Century Gothic"/>
              </a:rPr>
              <a:t>are  </a:t>
            </a:r>
            <a:r>
              <a:rPr sz="1600" spc="-10" dirty="0">
                <a:solidFill>
                  <a:srgbClr val="2E5496"/>
                </a:solidFill>
                <a:latin typeface="Century Gothic"/>
                <a:cs typeface="Century Gothic"/>
              </a:rPr>
              <a:t>members </a:t>
            </a:r>
            <a:r>
              <a:rPr sz="1600" spc="-5" dirty="0">
                <a:solidFill>
                  <a:srgbClr val="2E5496"/>
                </a:solidFill>
                <a:latin typeface="Century Gothic"/>
                <a:cs typeface="Century Gothic"/>
              </a:rPr>
              <a:t>of my </a:t>
            </a:r>
            <a:r>
              <a:rPr sz="1600" dirty="0">
                <a:solidFill>
                  <a:srgbClr val="2E5496"/>
                </a:solidFill>
                <a:latin typeface="Century Gothic"/>
                <a:cs typeface="Century Gothic"/>
              </a:rPr>
              <a:t>family, </a:t>
            </a:r>
            <a:r>
              <a:rPr sz="1600" spc="-5" dirty="0">
                <a:solidFill>
                  <a:srgbClr val="2E5496"/>
                </a:solidFill>
                <a:latin typeface="Century Gothic"/>
                <a:cs typeface="Century Gothic"/>
              </a:rPr>
              <a:t>you did it </a:t>
            </a:r>
            <a:r>
              <a:rPr sz="1600" spc="-10" dirty="0">
                <a:solidFill>
                  <a:srgbClr val="2E5496"/>
                </a:solidFill>
                <a:latin typeface="Century Gothic"/>
                <a:cs typeface="Century Gothic"/>
              </a:rPr>
              <a:t>to me.” </a:t>
            </a:r>
            <a:r>
              <a:rPr sz="1600" spc="-5" dirty="0">
                <a:solidFill>
                  <a:srgbClr val="2E5496"/>
                </a:solidFill>
                <a:latin typeface="Century Gothic"/>
                <a:cs typeface="Century Gothic"/>
              </a:rPr>
              <a:t>– </a:t>
            </a:r>
            <a:r>
              <a:rPr sz="1600" spc="-10" dirty="0">
                <a:solidFill>
                  <a:srgbClr val="2E5496"/>
                </a:solidFill>
                <a:latin typeface="Century Gothic"/>
                <a:cs typeface="Century Gothic"/>
              </a:rPr>
              <a:t>Matthew</a:t>
            </a:r>
            <a:r>
              <a:rPr sz="1600" spc="45" dirty="0">
                <a:solidFill>
                  <a:srgbClr val="2E5496"/>
                </a:solidFill>
                <a:latin typeface="Century Gothic"/>
                <a:cs typeface="Century Gothic"/>
              </a:rPr>
              <a:t> </a:t>
            </a:r>
            <a:r>
              <a:rPr sz="1600" spc="-5" dirty="0">
                <a:solidFill>
                  <a:srgbClr val="2E5496"/>
                </a:solidFill>
                <a:latin typeface="Century Gothic"/>
                <a:cs typeface="Century Gothic"/>
              </a:rPr>
              <a:t>25:40</a:t>
            </a:r>
            <a:endParaRPr sz="1600">
              <a:latin typeface="Century Gothic"/>
              <a:cs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Grafton</a:t>
            </a:r>
            <a:endParaRPr sz="1400">
              <a:latin typeface="Century Gothic"/>
              <a:cs typeface="Century Gothic"/>
            </a:endParaRPr>
          </a:p>
        </p:txBody>
      </p:sp>
      <p:sp>
        <p:nvSpPr>
          <p:cNvPr id="3" name="object 3"/>
          <p:cNvSpPr/>
          <p:nvPr/>
        </p:nvSpPr>
        <p:spPr>
          <a:xfrm>
            <a:off x="0" y="0"/>
            <a:ext cx="7557731"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3"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lang="en-US" sz="2300" b="1" spc="-75" dirty="0">
                <a:solidFill>
                  <a:srgbClr val="FFFFFF"/>
                </a:solidFill>
                <a:latin typeface="Century Gothic"/>
                <a:cs typeface="Century Gothic"/>
              </a:rPr>
              <a:t>31</a:t>
            </a:r>
            <a:endParaRPr sz="2300" dirty="0">
              <a:latin typeface="Century Gothic"/>
              <a:cs typeface="Century Gothic"/>
            </a:endParaRPr>
          </a:p>
        </p:txBody>
      </p:sp>
      <p:sp>
        <p:nvSpPr>
          <p:cNvPr id="7" name="object 7"/>
          <p:cNvSpPr txBox="1"/>
          <p:nvPr/>
        </p:nvSpPr>
        <p:spPr>
          <a:xfrm>
            <a:off x="347227" y="5353557"/>
            <a:ext cx="6391275" cy="129476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indent="-457834">
              <a:lnSpc>
                <a:spcPct val="100000"/>
              </a:lnSpc>
              <a:spcBef>
                <a:spcPts val="400"/>
              </a:spcBef>
              <a:buAutoNum type="arabicPeriod"/>
              <a:tabLst>
                <a:tab pos="469900" algn="l"/>
                <a:tab pos="470534" algn="l"/>
              </a:tabLst>
            </a:pPr>
            <a:r>
              <a:rPr sz="1600" spc="-5" dirty="0">
                <a:latin typeface="Georgia"/>
                <a:cs typeface="Georgia"/>
              </a:rPr>
              <a:t>Ministry </a:t>
            </a:r>
            <a:r>
              <a:rPr sz="1600" spc="-10" dirty="0">
                <a:latin typeface="Georgia"/>
                <a:cs typeface="Georgia"/>
              </a:rPr>
              <a:t>towards </a:t>
            </a:r>
            <a:r>
              <a:rPr sz="1600" spc="-5" dirty="0">
                <a:latin typeface="Georgia"/>
                <a:cs typeface="Georgia"/>
              </a:rPr>
              <a:t>refugee</a:t>
            </a:r>
            <a:r>
              <a:rPr sz="1600" spc="75" dirty="0">
                <a:latin typeface="Georgia"/>
                <a:cs typeface="Georgia"/>
              </a:rPr>
              <a:t> </a:t>
            </a:r>
            <a:r>
              <a:rPr sz="1600" spc="-5" dirty="0">
                <a:latin typeface="Georgia"/>
                <a:cs typeface="Georgia"/>
              </a:rPr>
              <a:t>families;</a:t>
            </a:r>
            <a:endParaRPr sz="1600">
              <a:latin typeface="Georgia"/>
              <a:cs typeface="Georgia"/>
            </a:endParaRPr>
          </a:p>
          <a:p>
            <a:pPr marL="469900" indent="-457834">
              <a:lnSpc>
                <a:spcPct val="100000"/>
              </a:lnSpc>
              <a:spcBef>
                <a:spcPts val="610"/>
              </a:spcBef>
              <a:buAutoNum type="arabicPeriod"/>
              <a:tabLst>
                <a:tab pos="469900" algn="l"/>
                <a:tab pos="470534" algn="l"/>
              </a:tabLst>
            </a:pPr>
            <a:r>
              <a:rPr sz="1600" spc="-10" dirty="0">
                <a:latin typeface="Georgia"/>
                <a:cs typeface="Georgia"/>
              </a:rPr>
              <a:t>Church</a:t>
            </a:r>
            <a:r>
              <a:rPr sz="1600" spc="35" dirty="0">
                <a:latin typeface="Georgia"/>
                <a:cs typeface="Georgia"/>
              </a:rPr>
              <a:t> </a:t>
            </a:r>
            <a:r>
              <a:rPr sz="1600" spc="-10" dirty="0">
                <a:latin typeface="Georgia"/>
                <a:cs typeface="Georgia"/>
              </a:rPr>
              <a:t>growth;</a:t>
            </a:r>
            <a:endParaRPr sz="1600">
              <a:latin typeface="Georgia"/>
              <a:cs typeface="Georgia"/>
            </a:endParaRPr>
          </a:p>
          <a:p>
            <a:pPr marL="469900" indent="-457834">
              <a:lnSpc>
                <a:spcPct val="100000"/>
              </a:lnSpc>
              <a:spcBef>
                <a:spcPts val="600"/>
              </a:spcBef>
              <a:buAutoNum type="arabicPeriod"/>
              <a:tabLst>
                <a:tab pos="469900" algn="l"/>
                <a:tab pos="470534" algn="l"/>
              </a:tabLst>
            </a:pPr>
            <a:r>
              <a:rPr sz="1600" spc="-10" dirty="0">
                <a:latin typeface="Georgia"/>
                <a:cs typeface="Georgia"/>
              </a:rPr>
              <a:t>Wisdom, </a:t>
            </a:r>
            <a:r>
              <a:rPr sz="1600" spc="-5" dirty="0">
                <a:latin typeface="Georgia"/>
                <a:cs typeface="Georgia"/>
              </a:rPr>
              <a:t>knowledge, and understanding as we minister to</a:t>
            </a:r>
            <a:r>
              <a:rPr sz="1600" spc="245" dirty="0">
                <a:latin typeface="Georgia"/>
                <a:cs typeface="Georgia"/>
              </a:rPr>
              <a:t> </a:t>
            </a:r>
            <a:r>
              <a:rPr sz="1600" spc="-10" dirty="0">
                <a:latin typeface="Georgia"/>
                <a:cs typeface="Georgia"/>
              </a:rPr>
              <a:t>people.</a:t>
            </a:r>
            <a:endParaRPr sz="1600">
              <a:latin typeface="Georgia"/>
              <a:cs typeface="Georgia"/>
            </a:endParaRPr>
          </a:p>
        </p:txBody>
      </p:sp>
      <p:sp>
        <p:nvSpPr>
          <p:cNvPr id="8" name="object 8"/>
          <p:cNvSpPr/>
          <p:nvPr/>
        </p:nvSpPr>
        <p:spPr>
          <a:xfrm>
            <a:off x="3464052" y="592835"/>
            <a:ext cx="3960875"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3629587" y="664495"/>
            <a:ext cx="358203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Northern</a:t>
            </a:r>
            <a:r>
              <a:rPr sz="2300" spc="-70" dirty="0">
                <a:solidFill>
                  <a:srgbClr val="FFFFFF"/>
                </a:solidFill>
                <a:latin typeface="Century Gothic"/>
                <a:cs typeface="Century Gothic"/>
              </a:rPr>
              <a:t> </a:t>
            </a:r>
            <a:r>
              <a:rPr sz="2300" spc="10" dirty="0">
                <a:solidFill>
                  <a:srgbClr val="FFFFFF"/>
                </a:solidFill>
                <a:latin typeface="Century Gothic"/>
                <a:cs typeface="Century Gothic"/>
              </a:rPr>
              <a:t>Mallee</a:t>
            </a:r>
            <a:endParaRPr sz="2300">
              <a:latin typeface="Century Gothic"/>
              <a:cs typeface="Century Gothic"/>
            </a:endParaRPr>
          </a:p>
        </p:txBody>
      </p:sp>
      <p:sp>
        <p:nvSpPr>
          <p:cNvPr id="10" name="object 10"/>
          <p:cNvSpPr txBox="1"/>
          <p:nvPr/>
        </p:nvSpPr>
        <p:spPr>
          <a:xfrm>
            <a:off x="3631830" y="7557106"/>
            <a:ext cx="2833370" cy="1675764"/>
          </a:xfrm>
          <a:prstGeom prst="rect">
            <a:avLst/>
          </a:prstGeom>
        </p:spPr>
        <p:txBody>
          <a:bodyPr vert="horz" wrap="square" lIns="0" tIns="102235" rIns="0" bIns="0" rtlCol="0">
            <a:spAutoFit/>
          </a:bodyPr>
          <a:lstStyle/>
          <a:p>
            <a:pPr marL="1408430">
              <a:lnSpc>
                <a:spcPct val="100000"/>
              </a:lnSpc>
              <a:spcBef>
                <a:spcPts val="805"/>
              </a:spcBef>
            </a:pPr>
            <a:r>
              <a:rPr sz="1800" spc="-10" dirty="0">
                <a:solidFill>
                  <a:srgbClr val="EC7C30"/>
                </a:solidFill>
                <a:latin typeface="Century Gothic"/>
                <a:cs typeface="Century Gothic"/>
              </a:rPr>
              <a:t>Contact</a:t>
            </a:r>
            <a:endParaRPr sz="1800" dirty="0">
              <a:latin typeface="Century Gothic"/>
              <a:cs typeface="Century Gothic"/>
            </a:endParaRPr>
          </a:p>
          <a:p>
            <a:pPr marL="12700">
              <a:lnSpc>
                <a:spcPct val="100000"/>
              </a:lnSpc>
              <a:spcBef>
                <a:spcPts val="625"/>
              </a:spcBef>
            </a:pPr>
            <a:r>
              <a:rPr sz="1600" spc="-5" dirty="0">
                <a:latin typeface="Georgia"/>
                <a:cs typeface="Georgia"/>
              </a:rPr>
              <a:t>03 5023</a:t>
            </a:r>
            <a:r>
              <a:rPr sz="1600" spc="65" dirty="0">
                <a:latin typeface="Georgia"/>
                <a:cs typeface="Georgia"/>
              </a:rPr>
              <a:t> </a:t>
            </a:r>
            <a:r>
              <a:rPr sz="1600" spc="-10" dirty="0">
                <a:latin typeface="Georgia"/>
                <a:cs typeface="Georgia"/>
              </a:rPr>
              <a:t>8265</a:t>
            </a:r>
            <a:endParaRPr sz="1600" dirty="0">
              <a:latin typeface="Georgia"/>
              <a:cs typeface="Georgia"/>
            </a:endParaRPr>
          </a:p>
          <a:p>
            <a:pPr>
              <a:lnSpc>
                <a:spcPct val="100000"/>
              </a:lnSpc>
              <a:spcBef>
                <a:spcPts val="20"/>
              </a:spcBef>
            </a:pPr>
            <a:endParaRPr sz="2200" dirty="0">
              <a:latin typeface="Georgia"/>
              <a:cs typeface="Georgia"/>
            </a:endParaRPr>
          </a:p>
          <a:p>
            <a:pPr marL="12700" marR="5080">
              <a:lnSpc>
                <a:spcPct val="131800"/>
              </a:lnSpc>
              <a:spcBef>
                <a:spcPts val="5"/>
              </a:spcBef>
            </a:pPr>
            <a:r>
              <a:rPr sz="1600" spc="-5" dirty="0">
                <a:latin typeface="Georgia"/>
                <a:cs typeface="Georgia"/>
              </a:rPr>
              <a:t>Fr. Joe </a:t>
            </a:r>
            <a:r>
              <a:rPr sz="1600" spc="-10" dirty="0">
                <a:latin typeface="Georgia"/>
                <a:cs typeface="Georgia"/>
              </a:rPr>
              <a:t>Varghese:</a:t>
            </a:r>
            <a:r>
              <a:rPr lang="en-US" sz="1600" spc="-10" dirty="0">
                <a:latin typeface="Georgia"/>
                <a:cs typeface="Georgia"/>
              </a:rPr>
              <a:t>-</a:t>
            </a:r>
            <a:r>
              <a:rPr sz="1600" spc="-5" dirty="0">
                <a:latin typeface="Georgia"/>
                <a:cs typeface="Georgia"/>
              </a:rPr>
              <a:t>0472 718 570 </a:t>
            </a:r>
            <a:r>
              <a:rPr sz="1600" spc="-5" dirty="0">
                <a:latin typeface="Georgia"/>
                <a:cs typeface="Georgia"/>
                <a:hlinkClick r:id="rId5"/>
              </a:rPr>
              <a:t> rector@malleeanglican.org.au</a:t>
            </a:r>
            <a:endParaRPr sz="1600" dirty="0">
              <a:latin typeface="Georgia"/>
              <a:cs typeface="Georgia"/>
            </a:endParaRPr>
          </a:p>
        </p:txBody>
      </p:sp>
      <p:sp>
        <p:nvSpPr>
          <p:cNvPr id="11" name="object 11"/>
          <p:cNvSpPr txBox="1"/>
          <p:nvPr/>
        </p:nvSpPr>
        <p:spPr>
          <a:xfrm>
            <a:off x="347223" y="1841841"/>
            <a:ext cx="7125334" cy="2517140"/>
          </a:xfrm>
          <a:prstGeom prst="rect">
            <a:avLst/>
          </a:prstGeom>
        </p:spPr>
        <p:txBody>
          <a:bodyPr vert="horz" wrap="square" lIns="0" tIns="39370" rIns="0" bIns="0" rtlCol="0">
            <a:spAutoFit/>
          </a:bodyPr>
          <a:lstStyle/>
          <a:p>
            <a:pPr marL="1523365" marR="276860" indent="-939165">
              <a:lnSpc>
                <a:spcPts val="1730"/>
              </a:lnSpc>
              <a:spcBef>
                <a:spcPts val="310"/>
              </a:spcBef>
            </a:pPr>
            <a:r>
              <a:rPr sz="1600" spc="-5" dirty="0">
                <a:solidFill>
                  <a:srgbClr val="2E5496"/>
                </a:solidFill>
                <a:latin typeface="Century Gothic"/>
                <a:cs typeface="Century Gothic"/>
              </a:rPr>
              <a:t>Including: St </a:t>
            </a:r>
            <a:r>
              <a:rPr sz="1600" spc="-10" dirty="0">
                <a:solidFill>
                  <a:srgbClr val="2E5496"/>
                </a:solidFill>
                <a:latin typeface="Century Gothic"/>
                <a:cs typeface="Century Gothic"/>
              </a:rPr>
              <a:t>Margaret’s </a:t>
            </a:r>
            <a:r>
              <a:rPr sz="1600" spc="-5" dirty="0">
                <a:solidFill>
                  <a:srgbClr val="2E5496"/>
                </a:solidFill>
                <a:latin typeface="Century Gothic"/>
                <a:cs typeface="Century Gothic"/>
              </a:rPr>
              <a:t>Mildura, St </a:t>
            </a:r>
            <a:r>
              <a:rPr sz="1600" spc="-10" dirty="0">
                <a:solidFill>
                  <a:srgbClr val="2E5496"/>
                </a:solidFill>
                <a:latin typeface="Century Gothic"/>
                <a:cs typeface="Century Gothic"/>
              </a:rPr>
              <a:t>Peter’s </a:t>
            </a:r>
            <a:r>
              <a:rPr sz="1600" dirty="0">
                <a:solidFill>
                  <a:srgbClr val="2E5496"/>
                </a:solidFill>
                <a:latin typeface="Century Gothic"/>
                <a:cs typeface="Century Gothic"/>
              </a:rPr>
              <a:t>Robinvale, </a:t>
            </a:r>
            <a:r>
              <a:rPr sz="1600" spc="-5" dirty="0">
                <a:solidFill>
                  <a:srgbClr val="2E5496"/>
                </a:solidFill>
                <a:latin typeface="Century Gothic"/>
                <a:cs typeface="Century Gothic"/>
              </a:rPr>
              <a:t>St Martin’s  </a:t>
            </a:r>
            <a:r>
              <a:rPr sz="1600" spc="-10" dirty="0">
                <a:solidFill>
                  <a:srgbClr val="2E5496"/>
                </a:solidFill>
                <a:latin typeface="Century Gothic"/>
                <a:cs typeface="Century Gothic"/>
              </a:rPr>
              <a:t>Dareton (Riverina), </a:t>
            </a:r>
            <a:r>
              <a:rPr sz="1600" spc="-5" dirty="0">
                <a:solidFill>
                  <a:srgbClr val="2E5496"/>
                </a:solidFill>
                <a:latin typeface="Century Gothic"/>
                <a:cs typeface="Century Gothic"/>
              </a:rPr>
              <a:t>and St </a:t>
            </a:r>
            <a:r>
              <a:rPr sz="1600" spc="-10" dirty="0">
                <a:solidFill>
                  <a:srgbClr val="2E5496"/>
                </a:solidFill>
                <a:latin typeface="Century Gothic"/>
                <a:cs typeface="Century Gothic"/>
              </a:rPr>
              <a:t>John’s </a:t>
            </a:r>
            <a:r>
              <a:rPr sz="1600" spc="-15" dirty="0">
                <a:solidFill>
                  <a:srgbClr val="2E5496"/>
                </a:solidFill>
                <a:latin typeface="Century Gothic"/>
                <a:cs typeface="Century Gothic"/>
              </a:rPr>
              <a:t>Wentworth</a:t>
            </a:r>
            <a:r>
              <a:rPr sz="1600" spc="229" dirty="0">
                <a:solidFill>
                  <a:srgbClr val="2E5496"/>
                </a:solidFill>
                <a:latin typeface="Century Gothic"/>
                <a:cs typeface="Century Gothic"/>
              </a:rPr>
              <a:t> </a:t>
            </a:r>
            <a:r>
              <a:rPr sz="1600" spc="-10" dirty="0">
                <a:solidFill>
                  <a:srgbClr val="2E5496"/>
                </a:solidFill>
                <a:latin typeface="Century Gothic"/>
                <a:cs typeface="Century Gothic"/>
              </a:rPr>
              <a:t>(Riverina)</a:t>
            </a:r>
            <a:endParaRPr sz="1600" dirty="0">
              <a:latin typeface="Century Gothic"/>
              <a:cs typeface="Century Gothic"/>
            </a:endParaRPr>
          </a:p>
          <a:p>
            <a:pPr>
              <a:lnSpc>
                <a:spcPct val="100000"/>
              </a:lnSpc>
            </a:pPr>
            <a:endParaRPr sz="215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Joe</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Varghese</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sz="1600" spc="-10" dirty="0">
                <a:latin typeface="Georgia"/>
                <a:cs typeface="Georgia"/>
              </a:rPr>
              <a:t>God’s</a:t>
            </a:r>
            <a:r>
              <a:rPr sz="1600" spc="20" dirty="0">
                <a:latin typeface="Georgia"/>
                <a:cs typeface="Georgia"/>
              </a:rPr>
              <a:t> </a:t>
            </a:r>
            <a:r>
              <a:rPr sz="1600" spc="-5" dirty="0">
                <a:latin typeface="Georgia"/>
                <a:cs typeface="Georgia"/>
              </a:rPr>
              <a:t>faithfulness;</a:t>
            </a:r>
            <a:endParaRPr sz="1600" dirty="0">
              <a:latin typeface="Georgia"/>
              <a:cs typeface="Georgia"/>
            </a:endParaRPr>
          </a:p>
          <a:p>
            <a:pPr marL="469900" marR="5080" indent="-457834">
              <a:lnSpc>
                <a:spcPts val="1730"/>
              </a:lnSpc>
              <a:spcBef>
                <a:spcPts val="830"/>
              </a:spcBef>
              <a:buAutoNum type="arabicPeriod"/>
              <a:tabLst>
                <a:tab pos="469900" algn="l"/>
                <a:tab pos="470534" algn="l"/>
              </a:tabLst>
            </a:pPr>
            <a:r>
              <a:rPr lang="en-US" sz="1600" spc="-5" dirty="0">
                <a:latin typeface="Georgia"/>
                <a:cs typeface="Georgia"/>
              </a:rPr>
              <a:t>T</a:t>
            </a:r>
            <a:r>
              <a:rPr sz="1600" spc="-5" dirty="0">
                <a:latin typeface="Georgia"/>
                <a:cs typeface="Georgia"/>
              </a:rPr>
              <a:t>he life of the faithfully </a:t>
            </a:r>
            <a:r>
              <a:rPr sz="1600" spc="-10" dirty="0">
                <a:latin typeface="Georgia"/>
                <a:cs typeface="Georgia"/>
              </a:rPr>
              <a:t>departed. </a:t>
            </a:r>
            <a:r>
              <a:rPr sz="1600" spc="-5" dirty="0">
                <a:latin typeface="Georgia"/>
                <a:cs typeface="Georgia"/>
              </a:rPr>
              <a:t>As they </a:t>
            </a:r>
            <a:r>
              <a:rPr sz="1600" spc="-10" dirty="0">
                <a:latin typeface="Georgia"/>
                <a:cs typeface="Georgia"/>
              </a:rPr>
              <a:t>rest </a:t>
            </a:r>
            <a:r>
              <a:rPr sz="1600" spc="-5" dirty="0">
                <a:latin typeface="Georgia"/>
                <a:cs typeface="Georgia"/>
              </a:rPr>
              <a:t>in the </a:t>
            </a:r>
            <a:r>
              <a:rPr sz="1600" spc="-10" dirty="0">
                <a:latin typeface="Georgia"/>
                <a:cs typeface="Georgia"/>
              </a:rPr>
              <a:t>Lord </a:t>
            </a:r>
            <a:r>
              <a:rPr sz="1600" spc="-5" dirty="0">
                <a:latin typeface="Georgia"/>
                <a:cs typeface="Georgia"/>
              </a:rPr>
              <a:t>and for their  faithful </a:t>
            </a:r>
            <a:r>
              <a:rPr sz="1600" spc="-10" dirty="0">
                <a:latin typeface="Georgia"/>
                <a:cs typeface="Georgia"/>
              </a:rPr>
              <a:t>service </a:t>
            </a:r>
            <a:r>
              <a:rPr sz="1600" spc="-5" dirty="0">
                <a:latin typeface="Georgia"/>
                <a:cs typeface="Georgia"/>
              </a:rPr>
              <a:t>and outstanding contribution to our</a:t>
            </a:r>
            <a:r>
              <a:rPr sz="1600" spc="200" dirty="0">
                <a:latin typeface="Georgia"/>
                <a:cs typeface="Georgia"/>
              </a:rPr>
              <a:t> </a:t>
            </a:r>
            <a:r>
              <a:rPr sz="1600" spc="-10" dirty="0">
                <a:latin typeface="Georgia"/>
                <a:cs typeface="Georgia"/>
              </a:rPr>
              <a:t>parish.</a:t>
            </a:r>
            <a:endParaRPr sz="1600" dirty="0">
              <a:latin typeface="Georgia"/>
              <a:cs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Raising </a:t>
            </a:r>
            <a:r>
              <a:rPr sz="1400" b="1" dirty="0">
                <a:solidFill>
                  <a:srgbClr val="FFFFFF"/>
                </a:solidFill>
                <a:latin typeface="Century Gothic"/>
                <a:cs typeface="Century Gothic"/>
              </a:rPr>
              <a:t>up of new</a:t>
            </a:r>
            <a:r>
              <a:rPr sz="1400" b="1" spc="-40" dirty="0">
                <a:solidFill>
                  <a:srgbClr val="FFFFFF"/>
                </a:solidFill>
                <a:latin typeface="Century Gothic"/>
                <a:cs typeface="Century Gothic"/>
              </a:rPr>
              <a:t> </a:t>
            </a:r>
            <a:r>
              <a:rPr sz="1400" b="1" spc="-5" dirty="0">
                <a:solidFill>
                  <a:srgbClr val="FFFFFF"/>
                </a:solidFill>
                <a:latin typeface="Century Gothic"/>
                <a:cs typeface="Century Gothic"/>
              </a:rPr>
              <a:t>leaders</a:t>
            </a:r>
            <a:endParaRPr sz="1400">
              <a:latin typeface="Century Gothic"/>
              <a:cs typeface="Century Gothic"/>
            </a:endParaRPr>
          </a:p>
        </p:txBody>
      </p:sp>
      <p:sp>
        <p:nvSpPr>
          <p:cNvPr id="3" name="object 3"/>
          <p:cNvSpPr/>
          <p:nvPr/>
        </p:nvSpPr>
        <p:spPr>
          <a:xfrm>
            <a:off x="0" y="0"/>
            <a:ext cx="7559039" cy="16227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2</a:t>
            </a:r>
            <a:endParaRPr sz="2300" dirty="0">
              <a:latin typeface="Century Gothic"/>
              <a:cs typeface="Century Gothic"/>
            </a:endParaRPr>
          </a:p>
        </p:txBody>
      </p:sp>
      <p:sp>
        <p:nvSpPr>
          <p:cNvPr id="7" name="object 7"/>
          <p:cNvSpPr/>
          <p:nvPr/>
        </p:nvSpPr>
        <p:spPr>
          <a:xfrm>
            <a:off x="3188207" y="592835"/>
            <a:ext cx="4236719"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353742" y="664495"/>
            <a:ext cx="385762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Pyramid </a:t>
            </a:r>
            <a:r>
              <a:rPr sz="2300" spc="10" dirty="0">
                <a:solidFill>
                  <a:srgbClr val="FFFFFF"/>
                </a:solidFill>
                <a:latin typeface="Century Gothic"/>
                <a:cs typeface="Century Gothic"/>
              </a:rPr>
              <a:t>Hill/</a:t>
            </a:r>
            <a:r>
              <a:rPr sz="2300" spc="-114" dirty="0">
                <a:solidFill>
                  <a:srgbClr val="FFFFFF"/>
                </a:solidFill>
                <a:latin typeface="Century Gothic"/>
                <a:cs typeface="Century Gothic"/>
              </a:rPr>
              <a:t> </a:t>
            </a:r>
            <a:r>
              <a:rPr sz="2300" spc="5" dirty="0">
                <a:solidFill>
                  <a:srgbClr val="FFFFFF"/>
                </a:solidFill>
                <a:latin typeface="Century Gothic"/>
                <a:cs typeface="Century Gothic"/>
              </a:rPr>
              <a:t>Boort</a:t>
            </a:r>
            <a:endParaRPr sz="2300">
              <a:latin typeface="Century Gothic"/>
              <a:cs typeface="Century Gothic"/>
            </a:endParaRPr>
          </a:p>
        </p:txBody>
      </p:sp>
      <p:sp>
        <p:nvSpPr>
          <p:cNvPr id="9" name="object 9"/>
          <p:cNvSpPr txBox="1"/>
          <p:nvPr/>
        </p:nvSpPr>
        <p:spPr>
          <a:xfrm>
            <a:off x="3631830" y="7557106"/>
            <a:ext cx="3051175" cy="1022909"/>
          </a:xfrm>
          <a:prstGeom prst="rect">
            <a:avLst/>
          </a:prstGeom>
        </p:spPr>
        <p:txBody>
          <a:bodyPr vert="horz" wrap="square" lIns="0" tIns="19050" rIns="0" bIns="0" rtlCol="0">
            <a:spAutoFit/>
          </a:bodyPr>
          <a:lstStyle/>
          <a:p>
            <a:pPr marL="12700" marR="306070" indent="1395730">
              <a:lnSpc>
                <a:spcPct val="130400"/>
              </a:lnSpc>
              <a:spcBef>
                <a:spcPts val="150"/>
              </a:spcBef>
            </a:pPr>
            <a:r>
              <a:rPr sz="1800" spc="-10" dirty="0">
                <a:solidFill>
                  <a:srgbClr val="EC7C30"/>
                </a:solidFill>
                <a:latin typeface="Century Gothic"/>
                <a:cs typeface="Century Gothic"/>
              </a:rPr>
              <a:t>Contact  </a:t>
            </a:r>
            <a:r>
              <a:rPr sz="1600" spc="-10" dirty="0">
                <a:latin typeface="Georgia" panose="02040502050405020303" pitchFamily="18" charset="0"/>
                <a:cs typeface="Georgia"/>
              </a:rPr>
              <a:t>Re</a:t>
            </a:r>
            <a:r>
              <a:rPr lang="en-US" sz="1600" spc="-10" dirty="0">
                <a:latin typeface="Georgia" panose="02040502050405020303" pitchFamily="18" charset="0"/>
                <a:cs typeface="Georgia"/>
              </a:rPr>
              <a:t>v</a:t>
            </a:r>
            <a:r>
              <a:rPr sz="1600" spc="-10" dirty="0">
                <a:latin typeface="Georgia" panose="02040502050405020303" pitchFamily="18" charset="0"/>
                <a:cs typeface="Georgia"/>
              </a:rPr>
              <a:t>'d </a:t>
            </a:r>
            <a:r>
              <a:rPr lang="en-US" sz="1600" spc="-5" dirty="0">
                <a:latin typeface="Georgia" panose="02040502050405020303" pitchFamily="18" charset="0"/>
                <a:cs typeface="Georgia"/>
              </a:rPr>
              <a:t>Sue Allen-</a:t>
            </a:r>
            <a:r>
              <a:rPr lang="en-AU" sz="1600" b="0" i="0" u="none" strike="noStrike" dirty="0">
                <a:solidFill>
                  <a:srgbClr val="000000"/>
                </a:solidFill>
                <a:effectLst/>
                <a:latin typeface="Georgia" panose="02040502050405020303" pitchFamily="18" charset="0"/>
              </a:rPr>
              <a:t> 0417 365 386</a:t>
            </a:r>
            <a:r>
              <a:rPr lang="en-US" sz="1600" spc="-5" dirty="0">
                <a:latin typeface="Georgia" panose="02040502050405020303" pitchFamily="18" charset="0"/>
                <a:cs typeface="Georgia"/>
              </a:rPr>
              <a:t> </a:t>
            </a:r>
            <a:r>
              <a:rPr lang="en-AU" sz="1600" b="0" i="0" u="none" strike="noStrike" dirty="0">
                <a:solidFill>
                  <a:srgbClr val="000000"/>
                </a:solidFill>
                <a:effectLst/>
                <a:latin typeface="Georgia" panose="02040502050405020303" pitchFamily="18" charset="0"/>
                <a:hlinkClick r:id="rId5"/>
              </a:rPr>
              <a:t>sueallen614@outlook.com</a:t>
            </a:r>
            <a:endParaRPr sz="1600" dirty="0">
              <a:latin typeface="Georgia" panose="02040502050405020303" pitchFamily="18" charset="0"/>
              <a:cs typeface="Georgia"/>
            </a:endParaRPr>
          </a:p>
        </p:txBody>
      </p:sp>
      <p:sp>
        <p:nvSpPr>
          <p:cNvPr id="10" name="object 10"/>
          <p:cNvSpPr txBox="1"/>
          <p:nvPr/>
        </p:nvSpPr>
        <p:spPr>
          <a:xfrm>
            <a:off x="146541" y="1842044"/>
            <a:ext cx="7143750" cy="5026025"/>
          </a:xfrm>
          <a:prstGeom prst="rect">
            <a:avLst/>
          </a:prstGeom>
        </p:spPr>
        <p:txBody>
          <a:bodyPr vert="horz" wrap="square" lIns="0" tIns="12065" rIns="0" bIns="0" rtlCol="0">
            <a:spAutoFit/>
          </a:bodyPr>
          <a:lstStyle/>
          <a:p>
            <a:pPr marR="96520" algn="r">
              <a:lnSpc>
                <a:spcPts val="1825"/>
              </a:lnSpc>
              <a:spcBef>
                <a:spcPts val="95"/>
              </a:spcBef>
            </a:pPr>
            <a:r>
              <a:rPr sz="1600" spc="-5" dirty="0">
                <a:solidFill>
                  <a:srgbClr val="2E5496"/>
                </a:solidFill>
                <a:latin typeface="Century Gothic"/>
                <a:cs typeface="Century Gothic"/>
              </a:rPr>
              <a:t>Including: St </a:t>
            </a:r>
            <a:r>
              <a:rPr sz="1600" spc="-10" dirty="0">
                <a:solidFill>
                  <a:srgbClr val="2E5496"/>
                </a:solidFill>
                <a:latin typeface="Century Gothic"/>
                <a:cs typeface="Century Gothic"/>
              </a:rPr>
              <a:t>Andrew’s Boort, </a:t>
            </a:r>
            <a:r>
              <a:rPr sz="1600" spc="-5" dirty="0">
                <a:solidFill>
                  <a:srgbClr val="2E5496"/>
                </a:solidFill>
                <a:latin typeface="Century Gothic"/>
                <a:cs typeface="Century Gothic"/>
              </a:rPr>
              <a:t>St </a:t>
            </a:r>
            <a:r>
              <a:rPr sz="1600" spc="-10" dirty="0">
                <a:solidFill>
                  <a:srgbClr val="2E5496"/>
                </a:solidFill>
                <a:latin typeface="Century Gothic"/>
                <a:cs typeface="Century Gothic"/>
              </a:rPr>
              <a:t>Thomas’ </a:t>
            </a:r>
            <a:r>
              <a:rPr sz="1600" spc="-5" dirty="0">
                <a:solidFill>
                  <a:srgbClr val="2E5496"/>
                </a:solidFill>
                <a:latin typeface="Century Gothic"/>
                <a:cs typeface="Century Gothic"/>
              </a:rPr>
              <a:t>Pyramid </a:t>
            </a:r>
            <a:r>
              <a:rPr sz="1600" dirty="0">
                <a:solidFill>
                  <a:srgbClr val="2E5496"/>
                </a:solidFill>
                <a:latin typeface="Century Gothic"/>
                <a:cs typeface="Century Gothic"/>
              </a:rPr>
              <a:t>Hill </a:t>
            </a:r>
            <a:r>
              <a:rPr sz="1600" spc="-5" dirty="0">
                <a:solidFill>
                  <a:srgbClr val="2E5496"/>
                </a:solidFill>
                <a:latin typeface="Century Gothic"/>
                <a:cs typeface="Century Gothic"/>
              </a:rPr>
              <a:t>and St </a:t>
            </a:r>
            <a:r>
              <a:rPr sz="1600" spc="-10" dirty="0">
                <a:solidFill>
                  <a:srgbClr val="2E5496"/>
                </a:solidFill>
                <a:latin typeface="Century Gothic"/>
                <a:cs typeface="Century Gothic"/>
              </a:rPr>
              <a:t>John’s</a:t>
            </a:r>
            <a:r>
              <a:rPr sz="1600" spc="215" dirty="0">
                <a:solidFill>
                  <a:srgbClr val="2E5496"/>
                </a:solidFill>
                <a:latin typeface="Century Gothic"/>
                <a:cs typeface="Century Gothic"/>
              </a:rPr>
              <a:t> </a:t>
            </a:r>
            <a:r>
              <a:rPr sz="1600" spc="-10" dirty="0">
                <a:solidFill>
                  <a:srgbClr val="2E5496"/>
                </a:solidFill>
                <a:latin typeface="Century Gothic"/>
                <a:cs typeface="Century Gothic"/>
              </a:rPr>
              <a:t>Bears</a:t>
            </a:r>
            <a:endParaRPr sz="1600" dirty="0">
              <a:latin typeface="Century Gothic"/>
              <a:cs typeface="Century Gothic"/>
            </a:endParaRPr>
          </a:p>
          <a:p>
            <a:pPr marR="95885" algn="r">
              <a:lnSpc>
                <a:spcPts val="1825"/>
              </a:lnSpc>
            </a:pPr>
            <a:r>
              <a:rPr sz="1600" spc="-15" dirty="0">
                <a:solidFill>
                  <a:srgbClr val="2E5496"/>
                </a:solidFill>
                <a:latin typeface="Century Gothic"/>
                <a:cs typeface="Century Gothic"/>
              </a:rPr>
              <a:t>L</a:t>
            </a:r>
            <a:r>
              <a:rPr sz="1600" spc="-5" dirty="0">
                <a:solidFill>
                  <a:srgbClr val="2E5496"/>
                </a:solidFill>
                <a:latin typeface="Century Gothic"/>
                <a:cs typeface="Century Gothic"/>
              </a:rPr>
              <a:t>a</a:t>
            </a:r>
            <a:r>
              <a:rPr sz="1600" spc="-15" dirty="0">
                <a:solidFill>
                  <a:srgbClr val="2E5496"/>
                </a:solidFill>
                <a:latin typeface="Century Gothic"/>
                <a:cs typeface="Century Gothic"/>
              </a:rPr>
              <a:t>g</a:t>
            </a:r>
            <a:r>
              <a:rPr sz="1600" spc="-10" dirty="0">
                <a:solidFill>
                  <a:srgbClr val="2E5496"/>
                </a:solidFill>
                <a:latin typeface="Century Gothic"/>
                <a:cs typeface="Century Gothic"/>
              </a:rPr>
              <a:t>oon</a:t>
            </a:r>
            <a:endParaRPr sz="1600" dirty="0">
              <a:latin typeface="Century Gothic"/>
              <a:cs typeface="Century Gothic"/>
            </a:endParaRPr>
          </a:p>
          <a:p>
            <a:pPr>
              <a:lnSpc>
                <a:spcPct val="100000"/>
              </a:lnSpc>
              <a:spcBef>
                <a:spcPts val="25"/>
              </a:spcBef>
            </a:pPr>
            <a:endParaRPr sz="2150" dirty="0">
              <a:latin typeface="Century Gothic"/>
              <a:cs typeface="Century Gothic"/>
            </a:endParaRPr>
          </a:p>
          <a:p>
            <a:pPr marL="213360">
              <a:lnSpc>
                <a:spcPct val="100000"/>
              </a:lnSpc>
            </a:pPr>
            <a:r>
              <a:rPr sz="2000" b="1" spc="-5" dirty="0">
                <a:solidFill>
                  <a:srgbClr val="13233B"/>
                </a:solidFill>
                <a:latin typeface="Century Gothic"/>
                <a:cs typeface="Century Gothic"/>
              </a:rPr>
              <a:t>The </a:t>
            </a:r>
            <a:r>
              <a:rPr sz="2000" b="1" dirty="0" err="1">
                <a:solidFill>
                  <a:srgbClr val="13233B"/>
                </a:solidFill>
                <a:latin typeface="Century Gothic"/>
                <a:cs typeface="Century Gothic"/>
              </a:rPr>
              <a:t>Rev’d</a:t>
            </a:r>
            <a:r>
              <a:rPr sz="2000" b="1" dirty="0">
                <a:solidFill>
                  <a:srgbClr val="13233B"/>
                </a:solidFill>
                <a:latin typeface="Century Gothic"/>
                <a:cs typeface="Century Gothic"/>
              </a:rPr>
              <a:t> </a:t>
            </a:r>
            <a:r>
              <a:rPr lang="en-US" sz="2000" b="1" spc="-5" dirty="0">
                <a:solidFill>
                  <a:srgbClr val="13233B"/>
                </a:solidFill>
                <a:latin typeface="Century Gothic"/>
                <a:cs typeface="Century Gothic"/>
              </a:rPr>
              <a:t>Sue Allen</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21336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70560" indent="-457834">
              <a:lnSpc>
                <a:spcPct val="100000"/>
              </a:lnSpc>
              <a:spcBef>
                <a:spcPts val="390"/>
              </a:spcBef>
              <a:buAutoNum type="arabicPeriod"/>
              <a:tabLst>
                <a:tab pos="670560" algn="l"/>
                <a:tab pos="671195" algn="l"/>
              </a:tabLst>
            </a:pPr>
            <a:r>
              <a:rPr sz="1600" spc="-5" dirty="0">
                <a:latin typeface="Georgia"/>
                <a:cs typeface="Georgia"/>
              </a:rPr>
              <a:t>Rural</a:t>
            </a:r>
            <a:r>
              <a:rPr sz="1600" spc="25" dirty="0">
                <a:latin typeface="Georgia"/>
                <a:cs typeface="Georgia"/>
              </a:rPr>
              <a:t> </a:t>
            </a:r>
            <a:r>
              <a:rPr sz="1600" spc="-10" dirty="0">
                <a:latin typeface="Georgia"/>
                <a:cs typeface="Georgia"/>
              </a:rPr>
              <a:t>lifestyle;</a:t>
            </a:r>
            <a:endParaRPr sz="1600" dirty="0">
              <a:latin typeface="Georgia"/>
              <a:cs typeface="Georgia"/>
            </a:endParaRPr>
          </a:p>
          <a:p>
            <a:pPr marL="670560" indent="-457834">
              <a:lnSpc>
                <a:spcPct val="100000"/>
              </a:lnSpc>
              <a:spcBef>
                <a:spcPts val="610"/>
              </a:spcBef>
              <a:buAutoNum type="arabicPeriod"/>
              <a:tabLst>
                <a:tab pos="670560" algn="l"/>
                <a:tab pos="671195" algn="l"/>
              </a:tabLst>
            </a:pPr>
            <a:r>
              <a:rPr sz="1600" spc="-5" dirty="0">
                <a:latin typeface="Georgia"/>
                <a:cs typeface="Georgia"/>
              </a:rPr>
              <a:t>Friendly</a:t>
            </a:r>
            <a:r>
              <a:rPr sz="1600" spc="35" dirty="0">
                <a:latin typeface="Georgia"/>
                <a:cs typeface="Georgia"/>
              </a:rPr>
              <a:t> </a:t>
            </a:r>
            <a:r>
              <a:rPr sz="1600" spc="-5" dirty="0">
                <a:latin typeface="Georgia"/>
                <a:cs typeface="Georgia"/>
              </a:rPr>
              <a:t>communities;</a:t>
            </a:r>
            <a:endParaRPr sz="1600" dirty="0">
              <a:latin typeface="Georgia"/>
              <a:cs typeface="Georgia"/>
            </a:endParaRPr>
          </a:p>
          <a:p>
            <a:pPr marL="670560" indent="-457834">
              <a:lnSpc>
                <a:spcPct val="100000"/>
              </a:lnSpc>
              <a:spcBef>
                <a:spcPts val="600"/>
              </a:spcBef>
              <a:buAutoNum type="arabicPeriod"/>
              <a:tabLst>
                <a:tab pos="670560" algn="l"/>
                <a:tab pos="671195" algn="l"/>
              </a:tabLst>
            </a:pPr>
            <a:r>
              <a:rPr sz="1600" spc="-10" dirty="0">
                <a:latin typeface="Georgia"/>
                <a:cs typeface="Georgia"/>
              </a:rPr>
              <a:t>The </a:t>
            </a:r>
            <a:r>
              <a:rPr sz="1600" spc="-5" dirty="0">
                <a:latin typeface="Georgia"/>
                <a:cs typeface="Georgia"/>
              </a:rPr>
              <a:t>seasonal changes that </a:t>
            </a:r>
            <a:r>
              <a:rPr sz="1600" spc="-10" dirty="0">
                <a:latin typeface="Georgia"/>
                <a:cs typeface="Georgia"/>
              </a:rPr>
              <a:t>bring </a:t>
            </a:r>
            <a:r>
              <a:rPr sz="1600" spc="-5" dirty="0">
                <a:latin typeface="Georgia"/>
                <a:cs typeface="Georgia"/>
              </a:rPr>
              <a:t>variation to our</a:t>
            </a:r>
            <a:r>
              <a:rPr sz="1600" spc="210" dirty="0">
                <a:latin typeface="Georgia"/>
                <a:cs typeface="Georgia"/>
              </a:rPr>
              <a:t> </a:t>
            </a:r>
            <a:r>
              <a:rPr sz="1600" spc="-10" dirty="0">
                <a:latin typeface="Georgia"/>
                <a:cs typeface="Georgia"/>
              </a:rPr>
              <a:t>lives;</a:t>
            </a:r>
            <a:endParaRPr sz="1600" dirty="0">
              <a:latin typeface="Georgia"/>
              <a:cs typeface="Georgia"/>
            </a:endParaRPr>
          </a:p>
          <a:p>
            <a:pPr marL="669925" marR="5080" indent="-457200">
              <a:lnSpc>
                <a:spcPts val="1730"/>
              </a:lnSpc>
              <a:spcBef>
                <a:spcPts val="830"/>
              </a:spcBef>
              <a:buAutoNum type="arabicPeriod"/>
              <a:tabLst>
                <a:tab pos="670560" algn="l"/>
                <a:tab pos="671195" algn="l"/>
              </a:tabLst>
            </a:pPr>
            <a:r>
              <a:rPr sz="1600" spc="-5" dirty="0">
                <a:latin typeface="Georgia"/>
                <a:cs typeface="Georgia"/>
              </a:rPr>
              <a:t>Support -for the </a:t>
            </a:r>
            <a:r>
              <a:rPr sz="1600" spc="-10" dirty="0">
                <a:latin typeface="Georgia"/>
                <a:cs typeface="Georgia"/>
              </a:rPr>
              <a:t>Kids </a:t>
            </a:r>
            <a:r>
              <a:rPr sz="1600" spc="-5" dirty="0">
                <a:latin typeface="Georgia"/>
                <a:cs typeface="Georgia"/>
              </a:rPr>
              <a:t>Hope and KFC (Kids </a:t>
            </a:r>
            <a:r>
              <a:rPr sz="1600" spc="-10" dirty="0">
                <a:latin typeface="Georgia"/>
                <a:cs typeface="Georgia"/>
              </a:rPr>
              <a:t>Friday </a:t>
            </a:r>
            <a:r>
              <a:rPr sz="1600" spc="-5" dirty="0">
                <a:latin typeface="Georgia"/>
                <a:cs typeface="Georgia"/>
              </a:rPr>
              <a:t>Club) </a:t>
            </a:r>
            <a:r>
              <a:rPr sz="1600" spc="-10" dirty="0">
                <a:latin typeface="Georgia"/>
                <a:cs typeface="Georgia"/>
              </a:rPr>
              <a:t>programs- from  the East Loddon</a:t>
            </a:r>
            <a:r>
              <a:rPr sz="1600" spc="75" dirty="0">
                <a:latin typeface="Georgia"/>
                <a:cs typeface="Georgia"/>
              </a:rPr>
              <a:t> </a:t>
            </a:r>
            <a:r>
              <a:rPr sz="1600" spc="-10" dirty="0">
                <a:latin typeface="Georgia"/>
                <a:cs typeface="Georgia"/>
              </a:rPr>
              <a:t>school.</a:t>
            </a:r>
            <a:endParaRPr sz="1600" dirty="0">
              <a:latin typeface="Georgia"/>
              <a:cs typeface="Georgia"/>
            </a:endParaRPr>
          </a:p>
          <a:p>
            <a:pPr>
              <a:lnSpc>
                <a:spcPct val="100000"/>
              </a:lnSpc>
            </a:pPr>
            <a:endParaRPr sz="1800" dirty="0">
              <a:latin typeface="Georgia"/>
              <a:cs typeface="Georgia"/>
            </a:endParaRPr>
          </a:p>
          <a:p>
            <a:pPr marL="213360">
              <a:lnSpc>
                <a:spcPct val="100000"/>
              </a:lnSpc>
              <a:spcBef>
                <a:spcPts val="136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670560" indent="-457834">
              <a:lnSpc>
                <a:spcPct val="100000"/>
              </a:lnSpc>
              <a:spcBef>
                <a:spcPts val="405"/>
              </a:spcBef>
              <a:buAutoNum type="arabicPeriod"/>
              <a:tabLst>
                <a:tab pos="670560" algn="l"/>
                <a:tab pos="671195" algn="l"/>
              </a:tabLst>
            </a:pPr>
            <a:r>
              <a:rPr sz="1600" spc="-10" dirty="0">
                <a:latin typeface="Georgia"/>
                <a:cs typeface="Georgia"/>
              </a:rPr>
              <a:t>Pyramids </a:t>
            </a:r>
            <a:r>
              <a:rPr sz="1600" spc="-5" dirty="0">
                <a:latin typeface="Georgia"/>
                <a:cs typeface="Georgia"/>
              </a:rPr>
              <a:t>inter-denominational</a:t>
            </a:r>
            <a:r>
              <a:rPr sz="1600" spc="114" dirty="0">
                <a:latin typeface="Georgia"/>
                <a:cs typeface="Georgia"/>
              </a:rPr>
              <a:t> </a:t>
            </a:r>
            <a:r>
              <a:rPr sz="1600" spc="-5" dirty="0">
                <a:latin typeface="Georgia"/>
                <a:cs typeface="Georgia"/>
              </a:rPr>
              <a:t>co-operation;</a:t>
            </a:r>
            <a:endParaRPr sz="1600" dirty="0">
              <a:latin typeface="Georgia"/>
              <a:cs typeface="Georgia"/>
            </a:endParaRPr>
          </a:p>
          <a:p>
            <a:pPr marL="670560" indent="-457834">
              <a:lnSpc>
                <a:spcPct val="100000"/>
              </a:lnSpc>
              <a:spcBef>
                <a:spcPts val="610"/>
              </a:spcBef>
              <a:buAutoNum type="arabicPeriod"/>
              <a:tabLst>
                <a:tab pos="670560" algn="l"/>
                <a:tab pos="671195" algn="l"/>
              </a:tabLst>
            </a:pPr>
            <a:r>
              <a:rPr sz="1600" spc="-10" dirty="0">
                <a:latin typeface="Georgia"/>
                <a:cs typeface="Georgia"/>
              </a:rPr>
              <a:t>New </a:t>
            </a:r>
            <a:r>
              <a:rPr sz="1600" spc="-5" dirty="0">
                <a:latin typeface="Georgia"/>
                <a:cs typeface="Georgia"/>
              </a:rPr>
              <a:t>growth throughout the</a:t>
            </a:r>
            <a:r>
              <a:rPr sz="1600" spc="60" dirty="0">
                <a:latin typeface="Georgia"/>
                <a:cs typeface="Georgia"/>
              </a:rPr>
              <a:t> </a:t>
            </a:r>
            <a:r>
              <a:rPr sz="1600" spc="-10" dirty="0">
                <a:latin typeface="Georgia"/>
                <a:cs typeface="Georgia"/>
              </a:rPr>
              <a:t>parish;</a:t>
            </a:r>
            <a:endParaRPr sz="1600" dirty="0">
              <a:latin typeface="Georgia"/>
              <a:cs typeface="Georgia"/>
            </a:endParaRPr>
          </a:p>
          <a:p>
            <a:pPr marL="670560" marR="184785" indent="-457834">
              <a:lnSpc>
                <a:spcPts val="1730"/>
              </a:lnSpc>
              <a:spcBef>
                <a:spcPts val="815"/>
              </a:spcBef>
              <a:buAutoNum type="arabicPeriod"/>
              <a:tabLst>
                <a:tab pos="670560" algn="l"/>
                <a:tab pos="671195" algn="l"/>
              </a:tabLst>
            </a:pPr>
            <a:r>
              <a:rPr sz="1600" spc="-10" dirty="0">
                <a:latin typeface="Georgia"/>
                <a:cs typeface="Georgia"/>
              </a:rPr>
              <a:t>Kids </a:t>
            </a:r>
            <a:r>
              <a:rPr sz="1600" spc="-5" dirty="0">
                <a:latin typeface="Georgia"/>
                <a:cs typeface="Georgia"/>
              </a:rPr>
              <a:t>Hope and KFC (Kids </a:t>
            </a:r>
            <a:r>
              <a:rPr sz="1600" spc="-10" dirty="0">
                <a:latin typeface="Georgia"/>
                <a:cs typeface="Georgia"/>
              </a:rPr>
              <a:t>Friday </a:t>
            </a:r>
            <a:r>
              <a:rPr sz="1600" spc="-5" dirty="0">
                <a:latin typeface="Georgia"/>
                <a:cs typeface="Georgia"/>
              </a:rPr>
              <a:t>Club) continued </a:t>
            </a:r>
            <a:r>
              <a:rPr sz="1600" spc="-10" dirty="0">
                <a:latin typeface="Georgia"/>
                <a:cs typeface="Georgia"/>
              </a:rPr>
              <a:t>program </a:t>
            </a:r>
            <a:r>
              <a:rPr sz="1600" spc="-5" dirty="0">
                <a:latin typeface="Georgia"/>
                <a:cs typeface="Georgia"/>
              </a:rPr>
              <a:t>support </a:t>
            </a:r>
            <a:r>
              <a:rPr sz="1600" spc="-10" dirty="0">
                <a:latin typeface="Georgia"/>
                <a:cs typeface="Georgia"/>
              </a:rPr>
              <a:t>by  </a:t>
            </a:r>
            <a:r>
              <a:rPr sz="1600" spc="-5" dirty="0">
                <a:latin typeface="Georgia"/>
                <a:cs typeface="Georgia"/>
              </a:rPr>
              <a:t>East </a:t>
            </a:r>
            <a:r>
              <a:rPr sz="1600" spc="-10" dirty="0">
                <a:latin typeface="Georgia"/>
                <a:cs typeface="Georgia"/>
              </a:rPr>
              <a:t>Loddon</a:t>
            </a:r>
            <a:r>
              <a:rPr sz="1600" spc="45" dirty="0">
                <a:latin typeface="Georgia"/>
                <a:cs typeface="Georgia"/>
              </a:rPr>
              <a:t> </a:t>
            </a:r>
            <a:r>
              <a:rPr sz="1600" spc="-5" dirty="0">
                <a:latin typeface="Georgia"/>
                <a:cs typeface="Georgia"/>
              </a:rPr>
              <a:t>school.</a:t>
            </a:r>
            <a:endParaRPr sz="1600" dirty="0">
              <a:latin typeface="Georgia"/>
              <a:cs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Theological education and training institutions</a:t>
            </a:r>
            <a:endParaRPr sz="1400">
              <a:latin typeface="Century Gothic"/>
              <a:cs typeface="Century Gothic"/>
            </a:endParaRPr>
          </a:p>
        </p:txBody>
      </p:sp>
      <p:sp>
        <p:nvSpPr>
          <p:cNvPr id="3" name="object 3"/>
          <p:cNvSpPr/>
          <p:nvPr/>
        </p:nvSpPr>
        <p:spPr>
          <a:xfrm>
            <a:off x="0" y="0"/>
            <a:ext cx="7559039"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7688579"/>
            <a:ext cx="3438144"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3</a:t>
            </a:r>
            <a:endParaRPr sz="2300" dirty="0">
              <a:latin typeface="Century Gothic"/>
              <a:cs typeface="Century Gothic"/>
            </a:endParaRPr>
          </a:p>
        </p:txBody>
      </p:sp>
      <p:sp>
        <p:nvSpPr>
          <p:cNvPr id="7" name="object 7"/>
          <p:cNvSpPr txBox="1"/>
          <p:nvPr/>
        </p:nvSpPr>
        <p:spPr>
          <a:xfrm>
            <a:off x="347227" y="5353557"/>
            <a:ext cx="7051040" cy="151447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indent="-457834">
              <a:lnSpc>
                <a:spcPct val="100000"/>
              </a:lnSpc>
              <a:spcBef>
                <a:spcPts val="400"/>
              </a:spcBef>
              <a:buAutoNum type="arabicPeriod"/>
              <a:tabLst>
                <a:tab pos="469900" algn="l"/>
                <a:tab pos="470534" algn="l"/>
              </a:tabLst>
            </a:pPr>
            <a:r>
              <a:rPr sz="1600" spc="-5" dirty="0">
                <a:latin typeface="Georgia"/>
                <a:cs typeface="Georgia"/>
              </a:rPr>
              <a:t>Discernment as we continue to </a:t>
            </a:r>
            <a:r>
              <a:rPr sz="1600" spc="-10" dirty="0">
                <a:latin typeface="Georgia"/>
                <a:cs typeface="Georgia"/>
              </a:rPr>
              <a:t>streamline </a:t>
            </a:r>
            <a:r>
              <a:rPr sz="1600" spc="-5" dirty="0">
                <a:latin typeface="Georgia"/>
                <a:cs typeface="Georgia"/>
              </a:rPr>
              <a:t>and digitise our</a:t>
            </a:r>
            <a:r>
              <a:rPr sz="1600" spc="225" dirty="0">
                <a:latin typeface="Georgia"/>
                <a:cs typeface="Georgia"/>
              </a:rPr>
              <a:t> </a:t>
            </a:r>
            <a:r>
              <a:rPr sz="1600" spc="-10" dirty="0">
                <a:latin typeface="Georgia"/>
                <a:cs typeface="Georgia"/>
              </a:rPr>
              <a:t>processes.</a:t>
            </a:r>
            <a:endParaRPr sz="1600">
              <a:latin typeface="Georgia"/>
              <a:cs typeface="Georgia"/>
            </a:endParaRPr>
          </a:p>
          <a:p>
            <a:pPr marL="469900" marR="5080" indent="-457834">
              <a:lnSpc>
                <a:spcPts val="1730"/>
              </a:lnSpc>
              <a:spcBef>
                <a:spcPts val="830"/>
              </a:spcBef>
              <a:buAutoNum type="arabicPeriod"/>
              <a:tabLst>
                <a:tab pos="469900" algn="l"/>
                <a:tab pos="470534" algn="l"/>
              </a:tabLst>
            </a:pPr>
            <a:r>
              <a:rPr sz="1600" spc="-10" dirty="0">
                <a:latin typeface="Georgia"/>
                <a:cs typeface="Georgia"/>
              </a:rPr>
              <a:t>Grace </a:t>
            </a:r>
            <a:r>
              <a:rPr sz="1600" spc="-5" dirty="0">
                <a:latin typeface="Georgia"/>
                <a:cs typeface="Georgia"/>
              </a:rPr>
              <a:t>to fulfil our </a:t>
            </a:r>
            <a:r>
              <a:rPr sz="1600" spc="-10" dirty="0">
                <a:latin typeface="Georgia"/>
                <a:cs typeface="Georgia"/>
              </a:rPr>
              <a:t>role </a:t>
            </a:r>
            <a:r>
              <a:rPr sz="1600" spc="-5" dirty="0">
                <a:latin typeface="Georgia"/>
                <a:cs typeface="Georgia"/>
              </a:rPr>
              <a:t>as an encouraging and supportive central point for  the</a:t>
            </a:r>
            <a:r>
              <a:rPr sz="1600" spc="10" dirty="0">
                <a:latin typeface="Georgia"/>
                <a:cs typeface="Georgia"/>
              </a:rPr>
              <a:t> </a:t>
            </a:r>
            <a:r>
              <a:rPr sz="1600" spc="-10" dirty="0">
                <a:latin typeface="Georgia"/>
                <a:cs typeface="Georgia"/>
              </a:rPr>
              <a:t>diocese.</a:t>
            </a:r>
            <a:endParaRPr sz="1600">
              <a:latin typeface="Georgia"/>
              <a:cs typeface="Georgia"/>
            </a:endParaRPr>
          </a:p>
          <a:p>
            <a:pPr marL="469900" indent="-457834">
              <a:lnSpc>
                <a:spcPct val="100000"/>
              </a:lnSpc>
              <a:spcBef>
                <a:spcPts val="570"/>
              </a:spcBef>
              <a:buAutoNum type="arabicPeriod"/>
              <a:tabLst>
                <a:tab pos="469900" algn="l"/>
                <a:tab pos="470534" algn="l"/>
              </a:tabLst>
            </a:pPr>
            <a:r>
              <a:rPr sz="1600" spc="-5" dirty="0">
                <a:latin typeface="Georgia"/>
                <a:cs typeface="Georgia"/>
              </a:rPr>
              <a:t>Continued good</a:t>
            </a:r>
            <a:r>
              <a:rPr sz="1600" spc="25" dirty="0">
                <a:latin typeface="Georgia"/>
                <a:cs typeface="Georgia"/>
              </a:rPr>
              <a:t> </a:t>
            </a:r>
            <a:r>
              <a:rPr sz="1600" spc="-10" dirty="0">
                <a:latin typeface="Georgia"/>
                <a:cs typeface="Georgia"/>
              </a:rPr>
              <a:t>health.</a:t>
            </a:r>
            <a:endParaRPr sz="1600">
              <a:latin typeface="Georgia"/>
              <a:cs typeface="Georgia"/>
            </a:endParaRPr>
          </a:p>
        </p:txBody>
      </p:sp>
      <p:sp>
        <p:nvSpPr>
          <p:cNvPr id="8" name="object 8"/>
          <p:cNvSpPr/>
          <p:nvPr/>
        </p:nvSpPr>
        <p:spPr>
          <a:xfrm>
            <a:off x="5059679" y="592835"/>
            <a:ext cx="2365247"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5225214" y="664495"/>
            <a:ext cx="1986280" cy="378460"/>
          </a:xfrm>
          <a:prstGeom prst="rect">
            <a:avLst/>
          </a:prstGeom>
        </p:spPr>
        <p:txBody>
          <a:bodyPr vert="horz" wrap="square" lIns="0" tIns="14604" rIns="0" bIns="0" rtlCol="0">
            <a:spAutoFit/>
          </a:bodyPr>
          <a:lstStyle/>
          <a:p>
            <a:pPr marL="12700">
              <a:lnSpc>
                <a:spcPct val="100000"/>
              </a:lnSpc>
              <a:spcBef>
                <a:spcPts val="114"/>
              </a:spcBef>
            </a:pPr>
            <a:r>
              <a:rPr sz="2300" dirty="0">
                <a:solidFill>
                  <a:srgbClr val="FFFFFF"/>
                </a:solidFill>
                <a:latin typeface="Century Gothic"/>
                <a:cs typeface="Century Gothic"/>
              </a:rPr>
              <a:t>Registry</a:t>
            </a:r>
            <a:r>
              <a:rPr sz="2300" spc="-35" dirty="0">
                <a:solidFill>
                  <a:srgbClr val="FFFFFF"/>
                </a:solidFill>
                <a:latin typeface="Century Gothic"/>
                <a:cs typeface="Century Gothic"/>
              </a:rPr>
              <a:t> </a:t>
            </a:r>
            <a:r>
              <a:rPr sz="2300" spc="5" dirty="0">
                <a:solidFill>
                  <a:srgbClr val="FFFFFF"/>
                </a:solidFill>
                <a:latin typeface="Century Gothic"/>
                <a:cs typeface="Century Gothic"/>
              </a:rPr>
              <a:t>Team</a:t>
            </a:r>
            <a:endParaRPr sz="2300">
              <a:latin typeface="Century Gothic"/>
              <a:cs typeface="Century Gothic"/>
            </a:endParaRPr>
          </a:p>
        </p:txBody>
      </p:sp>
      <p:sp>
        <p:nvSpPr>
          <p:cNvPr id="10" name="object 10"/>
          <p:cNvSpPr txBox="1"/>
          <p:nvPr/>
        </p:nvSpPr>
        <p:spPr>
          <a:xfrm>
            <a:off x="3631830" y="7557106"/>
            <a:ext cx="3167380" cy="1354455"/>
          </a:xfrm>
          <a:prstGeom prst="rect">
            <a:avLst/>
          </a:prstGeom>
        </p:spPr>
        <p:txBody>
          <a:bodyPr vert="horz" wrap="square" lIns="0" tIns="102235" rIns="0" bIns="0" rtlCol="0">
            <a:spAutoFit/>
          </a:bodyPr>
          <a:lstStyle/>
          <a:p>
            <a:pPr marL="1408430">
              <a:lnSpc>
                <a:spcPct val="100000"/>
              </a:lnSpc>
              <a:spcBef>
                <a:spcPts val="805"/>
              </a:spcBef>
            </a:pPr>
            <a:r>
              <a:rPr sz="1800" spc="-10" dirty="0">
                <a:solidFill>
                  <a:srgbClr val="EC7C30"/>
                </a:solidFill>
                <a:latin typeface="Century Gothic"/>
                <a:cs typeface="Century Gothic"/>
              </a:rPr>
              <a:t>Contact</a:t>
            </a:r>
            <a:endParaRPr sz="1800">
              <a:latin typeface="Century Gothic"/>
              <a:cs typeface="Century Gothic"/>
            </a:endParaRPr>
          </a:p>
          <a:p>
            <a:pPr marL="12700">
              <a:lnSpc>
                <a:spcPct val="100000"/>
              </a:lnSpc>
              <a:spcBef>
                <a:spcPts val="625"/>
              </a:spcBef>
            </a:pPr>
            <a:r>
              <a:rPr sz="1600" spc="-5" dirty="0">
                <a:latin typeface="Georgia"/>
                <a:cs typeface="Georgia"/>
              </a:rPr>
              <a:t>03 </a:t>
            </a:r>
            <a:r>
              <a:rPr sz="1600" spc="-10" dirty="0">
                <a:latin typeface="Georgia"/>
                <a:cs typeface="Georgia"/>
              </a:rPr>
              <a:t>5443</a:t>
            </a:r>
            <a:r>
              <a:rPr sz="1600" spc="30" dirty="0">
                <a:latin typeface="Georgia"/>
                <a:cs typeface="Georgia"/>
              </a:rPr>
              <a:t> </a:t>
            </a:r>
            <a:r>
              <a:rPr sz="1600" spc="-10" dirty="0">
                <a:latin typeface="Georgia"/>
                <a:cs typeface="Georgia"/>
              </a:rPr>
              <a:t>4711</a:t>
            </a:r>
            <a:endParaRPr sz="1600">
              <a:latin typeface="Georgia"/>
              <a:cs typeface="Georgia"/>
            </a:endParaRPr>
          </a:p>
          <a:p>
            <a:pPr marL="12700" marR="5080">
              <a:lnSpc>
                <a:spcPct val="131300"/>
              </a:lnSpc>
              <a:spcBef>
                <a:spcPts val="10"/>
              </a:spcBef>
            </a:pPr>
            <a:r>
              <a:rPr sz="1600" spc="-5" dirty="0">
                <a:latin typeface="Georgia"/>
                <a:cs typeface="Georgia"/>
                <a:hlinkClick r:id="rId5"/>
              </a:rPr>
              <a:t>reception@bendigoanglican.org.au </a:t>
            </a:r>
            <a:r>
              <a:rPr sz="1600" spc="-5" dirty="0">
                <a:latin typeface="Georgia"/>
                <a:cs typeface="Georgia"/>
              </a:rPr>
              <a:t> </a:t>
            </a:r>
            <a:r>
              <a:rPr sz="1600" spc="-5" dirty="0">
                <a:latin typeface="Georgia"/>
                <a:cs typeface="Georgia"/>
                <a:hlinkClick r:id="rId6"/>
              </a:rPr>
              <a:t>www.bendigoanglican.org.au</a:t>
            </a:r>
            <a:endParaRPr sz="1600">
              <a:latin typeface="Georgia"/>
              <a:cs typeface="Georgia"/>
            </a:endParaRPr>
          </a:p>
        </p:txBody>
      </p:sp>
      <p:sp>
        <p:nvSpPr>
          <p:cNvPr id="11" name="object 11"/>
          <p:cNvSpPr txBox="1"/>
          <p:nvPr/>
        </p:nvSpPr>
        <p:spPr>
          <a:xfrm>
            <a:off x="245657" y="1842044"/>
            <a:ext cx="6955155" cy="2777042"/>
          </a:xfrm>
          <a:prstGeom prst="rect">
            <a:avLst/>
          </a:prstGeom>
        </p:spPr>
        <p:txBody>
          <a:bodyPr vert="horz" wrap="square" lIns="0" tIns="12065" rIns="0" bIns="0" rtlCol="0">
            <a:spAutoFit/>
          </a:bodyPr>
          <a:lstStyle/>
          <a:p>
            <a:pPr marR="5080" algn="r">
              <a:lnSpc>
                <a:spcPts val="1825"/>
              </a:lnSpc>
              <a:spcBef>
                <a:spcPts val="95"/>
              </a:spcBef>
            </a:pPr>
            <a:r>
              <a:rPr sz="1600" spc="-15" dirty="0">
                <a:solidFill>
                  <a:srgbClr val="2E5496"/>
                </a:solidFill>
                <a:latin typeface="Century Gothic"/>
                <a:cs typeface="Century Gothic"/>
              </a:rPr>
              <a:t>The Word </a:t>
            </a:r>
            <a:r>
              <a:rPr sz="1600" dirty="0">
                <a:solidFill>
                  <a:srgbClr val="2E5496"/>
                </a:solidFill>
                <a:latin typeface="Century Gothic"/>
                <a:cs typeface="Century Gothic"/>
              </a:rPr>
              <a:t>gave life </a:t>
            </a:r>
            <a:r>
              <a:rPr sz="1600" spc="-10" dirty="0">
                <a:solidFill>
                  <a:srgbClr val="2E5496"/>
                </a:solidFill>
                <a:latin typeface="Century Gothic"/>
                <a:cs typeface="Century Gothic"/>
              </a:rPr>
              <a:t>to </a:t>
            </a:r>
            <a:r>
              <a:rPr sz="1600" spc="-5" dirty="0">
                <a:solidFill>
                  <a:srgbClr val="2E5496"/>
                </a:solidFill>
                <a:latin typeface="Century Gothic"/>
                <a:cs typeface="Century Gothic"/>
              </a:rPr>
              <a:t>everything </a:t>
            </a:r>
            <a:r>
              <a:rPr sz="1600" spc="-10" dirty="0">
                <a:solidFill>
                  <a:srgbClr val="2E5496"/>
                </a:solidFill>
                <a:latin typeface="Century Gothic"/>
                <a:cs typeface="Century Gothic"/>
              </a:rPr>
              <a:t>that </a:t>
            </a:r>
            <a:r>
              <a:rPr sz="1600" spc="-15" dirty="0">
                <a:solidFill>
                  <a:srgbClr val="2E5496"/>
                </a:solidFill>
                <a:latin typeface="Century Gothic"/>
                <a:cs typeface="Century Gothic"/>
              </a:rPr>
              <a:t>was </a:t>
            </a:r>
            <a:r>
              <a:rPr sz="1600" spc="-10" dirty="0">
                <a:solidFill>
                  <a:srgbClr val="2E5496"/>
                </a:solidFill>
                <a:latin typeface="Century Gothic"/>
                <a:cs typeface="Century Gothic"/>
              </a:rPr>
              <a:t>created, </a:t>
            </a:r>
            <a:r>
              <a:rPr sz="1600" spc="-5" dirty="0">
                <a:solidFill>
                  <a:srgbClr val="2E5496"/>
                </a:solidFill>
                <a:latin typeface="Century Gothic"/>
                <a:cs typeface="Century Gothic"/>
              </a:rPr>
              <a:t>and his </a:t>
            </a:r>
            <a:r>
              <a:rPr sz="1600" dirty="0">
                <a:solidFill>
                  <a:srgbClr val="2E5496"/>
                </a:solidFill>
                <a:latin typeface="Century Gothic"/>
                <a:cs typeface="Century Gothic"/>
              </a:rPr>
              <a:t>life</a:t>
            </a:r>
            <a:r>
              <a:rPr sz="1600" spc="175" dirty="0">
                <a:solidFill>
                  <a:srgbClr val="2E5496"/>
                </a:solidFill>
                <a:latin typeface="Century Gothic"/>
                <a:cs typeface="Century Gothic"/>
              </a:rPr>
              <a:t> </a:t>
            </a:r>
            <a:r>
              <a:rPr sz="1600" spc="-10" dirty="0">
                <a:solidFill>
                  <a:srgbClr val="2E5496"/>
                </a:solidFill>
                <a:latin typeface="Century Gothic"/>
                <a:cs typeface="Century Gothic"/>
              </a:rPr>
              <a:t>brought</a:t>
            </a:r>
            <a:endParaRPr sz="1600" dirty="0">
              <a:latin typeface="Century Gothic"/>
              <a:cs typeface="Century Gothic"/>
            </a:endParaRPr>
          </a:p>
          <a:p>
            <a:pPr marR="6985" algn="r">
              <a:lnSpc>
                <a:spcPts val="1825"/>
              </a:lnSpc>
            </a:pPr>
            <a:r>
              <a:rPr sz="1600" spc="-5" dirty="0">
                <a:solidFill>
                  <a:srgbClr val="2E5496"/>
                </a:solidFill>
                <a:latin typeface="Century Gothic"/>
                <a:cs typeface="Century Gothic"/>
              </a:rPr>
              <a:t>light </a:t>
            </a:r>
            <a:r>
              <a:rPr sz="1600" spc="-10" dirty="0">
                <a:solidFill>
                  <a:srgbClr val="2E5496"/>
                </a:solidFill>
                <a:latin typeface="Century Gothic"/>
                <a:cs typeface="Century Gothic"/>
              </a:rPr>
              <a:t>to </a:t>
            </a:r>
            <a:r>
              <a:rPr sz="1600" spc="-5" dirty="0">
                <a:solidFill>
                  <a:srgbClr val="2E5496"/>
                </a:solidFill>
                <a:latin typeface="Century Gothic"/>
                <a:cs typeface="Century Gothic"/>
              </a:rPr>
              <a:t>everyone. – </a:t>
            </a:r>
            <a:r>
              <a:rPr sz="1600" spc="-10" dirty="0">
                <a:solidFill>
                  <a:srgbClr val="2E5496"/>
                </a:solidFill>
                <a:latin typeface="Century Gothic"/>
                <a:cs typeface="Century Gothic"/>
              </a:rPr>
              <a:t>John </a:t>
            </a:r>
            <a:r>
              <a:rPr sz="1600" spc="-5" dirty="0">
                <a:solidFill>
                  <a:srgbClr val="2E5496"/>
                </a:solidFill>
                <a:latin typeface="Century Gothic"/>
                <a:cs typeface="Century Gothic"/>
              </a:rPr>
              <a:t>1:</a:t>
            </a:r>
            <a:r>
              <a:rPr sz="1600" spc="-25" dirty="0">
                <a:solidFill>
                  <a:srgbClr val="2E5496"/>
                </a:solidFill>
                <a:latin typeface="Century Gothic"/>
                <a:cs typeface="Century Gothic"/>
              </a:rPr>
              <a:t> </a:t>
            </a:r>
            <a:r>
              <a:rPr sz="1600" spc="-5" dirty="0">
                <a:solidFill>
                  <a:srgbClr val="2E5496"/>
                </a:solidFill>
                <a:latin typeface="Century Gothic"/>
                <a:cs typeface="Century Gothic"/>
              </a:rPr>
              <a:t>4</a:t>
            </a:r>
            <a:endParaRPr sz="1600" dirty="0">
              <a:latin typeface="Century Gothic"/>
              <a:cs typeface="Century Gothic"/>
            </a:endParaRPr>
          </a:p>
          <a:p>
            <a:pPr>
              <a:lnSpc>
                <a:spcPct val="100000"/>
              </a:lnSpc>
              <a:spcBef>
                <a:spcPts val="10"/>
              </a:spcBef>
            </a:pPr>
            <a:endParaRPr sz="1500" dirty="0">
              <a:latin typeface="Century Gothic"/>
              <a:cs typeface="Century Gothic"/>
            </a:endParaRPr>
          </a:p>
          <a:p>
            <a:pPr marL="114300" marR="380365">
              <a:lnSpc>
                <a:spcPts val="2160"/>
              </a:lnSpc>
              <a:spcBef>
                <a:spcPts val="5"/>
              </a:spcBef>
            </a:pPr>
            <a:r>
              <a:rPr sz="2000" b="1" dirty="0">
                <a:solidFill>
                  <a:srgbClr val="13233B"/>
                </a:solidFill>
                <a:latin typeface="Century Gothic"/>
                <a:cs typeface="Century Gothic"/>
              </a:rPr>
              <a:t>Archdeacon </a:t>
            </a:r>
            <a:r>
              <a:rPr sz="2000" b="1" spc="-5" dirty="0">
                <a:solidFill>
                  <a:srgbClr val="13233B"/>
                </a:solidFill>
                <a:latin typeface="Century Gothic"/>
                <a:cs typeface="Century Gothic"/>
              </a:rPr>
              <a:t>George,</a:t>
            </a:r>
            <a:r>
              <a:rPr lang="en-US" sz="2000" b="1" spc="-5" dirty="0">
                <a:solidFill>
                  <a:srgbClr val="13233B"/>
                </a:solidFill>
                <a:latin typeface="Century Gothic"/>
                <a:cs typeface="Century Gothic"/>
              </a:rPr>
              <a:t> </a:t>
            </a:r>
            <a:r>
              <a:rPr lang="en-AU" sz="2000" b="1" spc="-5" dirty="0">
                <a:solidFill>
                  <a:srgbClr val="13233B"/>
                </a:solidFill>
                <a:latin typeface="Century Gothic"/>
                <a:cs typeface="Century Gothic"/>
              </a:rPr>
              <a:t>Bishop Matt, Sarah, </a:t>
            </a:r>
            <a:r>
              <a:rPr lang="en-AU" sz="2000" b="1" dirty="0">
                <a:solidFill>
                  <a:srgbClr val="13233B"/>
                </a:solidFill>
                <a:latin typeface="Century Gothic"/>
                <a:cs typeface="Century Gothic"/>
              </a:rPr>
              <a:t>Rev’d Zan</a:t>
            </a:r>
            <a:r>
              <a:rPr lang="en-AU" sz="2000" dirty="0">
                <a:latin typeface="Century Gothic"/>
                <a:cs typeface="Century Gothic"/>
              </a:rPr>
              <a:t>,</a:t>
            </a:r>
            <a:r>
              <a:rPr sz="2000" b="1" spc="-5" dirty="0">
                <a:solidFill>
                  <a:srgbClr val="13233B"/>
                </a:solidFill>
                <a:latin typeface="Century Gothic"/>
                <a:cs typeface="Century Gothic"/>
              </a:rPr>
              <a:t> </a:t>
            </a:r>
            <a:r>
              <a:rPr lang="en-US" sz="2000" b="1" spc="-5" dirty="0">
                <a:solidFill>
                  <a:srgbClr val="13233B"/>
                </a:solidFill>
                <a:latin typeface="Century Gothic"/>
                <a:cs typeface="Century Gothic"/>
              </a:rPr>
              <a:t>Debbie, </a:t>
            </a:r>
            <a:r>
              <a:rPr sz="2000" b="1" spc="-5" dirty="0">
                <a:solidFill>
                  <a:srgbClr val="13233B"/>
                </a:solidFill>
                <a:latin typeface="Century Gothic"/>
                <a:cs typeface="Century Gothic"/>
              </a:rPr>
              <a:t>Jenny, </a:t>
            </a:r>
            <a:r>
              <a:rPr sz="2000" b="1" dirty="0">
                <a:solidFill>
                  <a:srgbClr val="13233B"/>
                </a:solidFill>
                <a:latin typeface="Century Gothic"/>
                <a:cs typeface="Century Gothic"/>
              </a:rPr>
              <a:t>Jo, </a:t>
            </a:r>
            <a:r>
              <a:rPr sz="2000" b="1" spc="-5" dirty="0">
                <a:solidFill>
                  <a:srgbClr val="13233B"/>
                </a:solidFill>
                <a:latin typeface="Century Gothic"/>
                <a:cs typeface="Century Gothic"/>
              </a:rPr>
              <a:t>Mark</a:t>
            </a:r>
            <a:r>
              <a:rPr lang="en-US" sz="2000" b="1" spc="-5" dirty="0">
                <a:solidFill>
                  <a:srgbClr val="13233B"/>
                </a:solidFill>
                <a:latin typeface="Century Gothic"/>
                <a:cs typeface="Century Gothic"/>
              </a:rPr>
              <a:t> &amp; Paula</a:t>
            </a:r>
          </a:p>
          <a:p>
            <a:pPr marL="114300" marR="380365">
              <a:lnSpc>
                <a:spcPts val="2160"/>
              </a:lnSpc>
              <a:spcBef>
                <a:spcPts val="5"/>
              </a:spcBef>
            </a:pPr>
            <a:endParaRPr lang="en-US" sz="2000" b="1" spc="-5" dirty="0">
              <a:solidFill>
                <a:srgbClr val="13233B"/>
              </a:solidFill>
              <a:latin typeface="Century Gothic"/>
              <a:cs typeface="Century Gothic"/>
            </a:endParaRPr>
          </a:p>
          <a:p>
            <a:pPr marL="114300" marR="380365">
              <a:lnSpc>
                <a:spcPts val="2160"/>
              </a:lnSpc>
              <a:spcBef>
                <a:spcPts val="5"/>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571500" indent="-457834">
              <a:lnSpc>
                <a:spcPct val="100000"/>
              </a:lnSpc>
              <a:spcBef>
                <a:spcPts val="390"/>
              </a:spcBef>
              <a:buAutoNum type="arabicPeriod"/>
              <a:tabLst>
                <a:tab pos="570865" algn="l"/>
                <a:tab pos="572135" algn="l"/>
              </a:tabLst>
            </a:pPr>
            <a:r>
              <a:rPr sz="1600" spc="-10" dirty="0">
                <a:latin typeface="Georgia"/>
                <a:cs typeface="Georgia"/>
              </a:rPr>
              <a:t>The skills, experience </a:t>
            </a:r>
            <a:r>
              <a:rPr sz="1600" spc="-5" dirty="0">
                <a:latin typeface="Georgia"/>
                <a:cs typeface="Georgia"/>
              </a:rPr>
              <a:t>and commitment of the team in the</a:t>
            </a:r>
            <a:r>
              <a:rPr sz="1600" spc="310" dirty="0">
                <a:latin typeface="Georgia"/>
                <a:cs typeface="Georgia"/>
              </a:rPr>
              <a:t> </a:t>
            </a:r>
            <a:r>
              <a:rPr sz="1600" spc="-5" dirty="0">
                <a:latin typeface="Georgia"/>
                <a:cs typeface="Georgia"/>
              </a:rPr>
              <a:t>Registry;</a:t>
            </a:r>
            <a:endParaRPr sz="1600" dirty="0">
              <a:latin typeface="Georgia"/>
              <a:cs typeface="Georgia"/>
            </a:endParaRPr>
          </a:p>
          <a:p>
            <a:pPr marL="571500" indent="-457834">
              <a:lnSpc>
                <a:spcPct val="100000"/>
              </a:lnSpc>
              <a:spcBef>
                <a:spcPts val="610"/>
              </a:spcBef>
              <a:buAutoNum type="arabicPeriod"/>
              <a:tabLst>
                <a:tab pos="571500" algn="l"/>
                <a:tab pos="572135" algn="l"/>
              </a:tabLst>
            </a:pPr>
            <a:r>
              <a:rPr sz="1600" spc="-5" dirty="0">
                <a:latin typeface="Georgia"/>
                <a:cs typeface="Georgia"/>
              </a:rPr>
              <a:t>Successful streamlining of our </a:t>
            </a:r>
            <a:r>
              <a:rPr sz="1600" spc="-10" dirty="0">
                <a:latin typeface="Georgia"/>
                <a:cs typeface="Georgia"/>
              </a:rPr>
              <a:t>processes </a:t>
            </a:r>
            <a:r>
              <a:rPr sz="1600" spc="-5" dirty="0">
                <a:latin typeface="Georgia"/>
                <a:cs typeface="Georgia"/>
              </a:rPr>
              <a:t>and</a:t>
            </a:r>
            <a:r>
              <a:rPr sz="1600" spc="160" dirty="0">
                <a:latin typeface="Georgia"/>
                <a:cs typeface="Georgia"/>
              </a:rPr>
              <a:t> </a:t>
            </a:r>
            <a:r>
              <a:rPr sz="1600" spc="-10" dirty="0">
                <a:latin typeface="Georgia"/>
                <a:cs typeface="Georgia"/>
              </a:rPr>
              <a:t>systems;</a:t>
            </a:r>
            <a:endParaRPr sz="1600" dirty="0">
              <a:latin typeface="Georgia"/>
              <a:cs typeface="Georgia"/>
            </a:endParaRPr>
          </a:p>
          <a:p>
            <a:pPr marL="571500" indent="-457834">
              <a:lnSpc>
                <a:spcPct val="100000"/>
              </a:lnSpc>
              <a:spcBef>
                <a:spcPts val="600"/>
              </a:spcBef>
              <a:buAutoNum type="arabicPeriod"/>
              <a:tabLst>
                <a:tab pos="571500" algn="l"/>
                <a:tab pos="572135" algn="l"/>
              </a:tabLst>
            </a:pPr>
            <a:r>
              <a:rPr sz="1600" spc="-5" dirty="0">
                <a:latin typeface="Georgia"/>
                <a:cs typeface="Georgia"/>
              </a:rPr>
              <a:t>Camaraderie enjoyed within the</a:t>
            </a:r>
            <a:r>
              <a:rPr sz="1600" spc="140" dirty="0">
                <a:latin typeface="Georgia"/>
                <a:cs typeface="Georgia"/>
              </a:rPr>
              <a:t> </a:t>
            </a:r>
            <a:r>
              <a:rPr sz="1600" spc="-5" dirty="0">
                <a:latin typeface="Georgia"/>
                <a:cs typeface="Georgia"/>
              </a:rPr>
              <a:t>team.</a:t>
            </a:r>
            <a:endParaRPr sz="1600" dirty="0">
              <a:latin typeface="Georgia"/>
              <a:cs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7559039" cy="164834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Bishops throughout the Worldwide Anglican</a:t>
            </a:r>
            <a:r>
              <a:rPr sz="1400" b="1" spc="-15" dirty="0">
                <a:solidFill>
                  <a:srgbClr val="FFFFFF"/>
                </a:solidFill>
                <a:latin typeface="Century Gothic"/>
                <a:cs typeface="Century Gothic"/>
              </a:rPr>
              <a:t> </a:t>
            </a:r>
            <a:r>
              <a:rPr sz="1400" b="1" dirty="0">
                <a:solidFill>
                  <a:srgbClr val="FFFFFF"/>
                </a:solidFill>
                <a:latin typeface="Century Gothic"/>
                <a:cs typeface="Century Gothic"/>
              </a:rPr>
              <a:t>Communion</a:t>
            </a:r>
            <a:endParaRPr sz="1400">
              <a:latin typeface="Century Gothic"/>
              <a:cs typeface="Century Gothic"/>
            </a:endParaRPr>
          </a:p>
        </p:txBody>
      </p:sp>
      <p:sp>
        <p:nvSpPr>
          <p:cNvPr id="4" name="object 4"/>
          <p:cNvSpPr/>
          <p:nvPr/>
        </p:nvSpPr>
        <p:spPr>
          <a:xfrm>
            <a:off x="0" y="7688579"/>
            <a:ext cx="3421972"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4</a:t>
            </a:r>
            <a:endParaRPr sz="2300" dirty="0">
              <a:latin typeface="Century Gothic"/>
              <a:cs typeface="Century Gothic"/>
            </a:endParaRPr>
          </a:p>
        </p:txBody>
      </p:sp>
      <p:sp>
        <p:nvSpPr>
          <p:cNvPr id="7" name="object 7"/>
          <p:cNvSpPr txBox="1"/>
          <p:nvPr/>
        </p:nvSpPr>
        <p:spPr>
          <a:xfrm>
            <a:off x="347227" y="5353557"/>
            <a:ext cx="5299710" cy="129476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0"/>
              </a:spcBef>
              <a:buAutoNum type="arabicPeriod"/>
              <a:tabLst>
                <a:tab pos="469900" algn="l"/>
                <a:tab pos="470534" algn="l"/>
              </a:tabLst>
            </a:pPr>
            <a:r>
              <a:rPr sz="1600" spc="-5" dirty="0">
                <a:latin typeface="Georgia"/>
                <a:cs typeface="Georgia"/>
              </a:rPr>
              <a:t>For an </a:t>
            </a:r>
            <a:r>
              <a:rPr sz="1600" spc="-10" dirty="0">
                <a:latin typeface="Georgia"/>
                <a:cs typeface="Georgia"/>
              </a:rPr>
              <a:t>increase </a:t>
            </a:r>
            <a:r>
              <a:rPr sz="1600" spc="-5" dirty="0">
                <a:latin typeface="Georgia"/>
                <a:cs typeface="Georgia"/>
              </a:rPr>
              <a:t>in ecumenical ministry</a:t>
            </a:r>
            <a:r>
              <a:rPr sz="1600" spc="165" dirty="0">
                <a:latin typeface="Georgia"/>
                <a:cs typeface="Georgia"/>
              </a:rPr>
              <a:t> </a:t>
            </a:r>
            <a:r>
              <a:rPr sz="1600" spc="-5" dirty="0">
                <a:latin typeface="Georgia"/>
                <a:cs typeface="Georgia"/>
              </a:rPr>
              <a:t>opportunities;</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Deepening faith and relationship with</a:t>
            </a:r>
            <a:r>
              <a:rPr sz="1600" spc="155" dirty="0">
                <a:latin typeface="Georgia"/>
                <a:cs typeface="Georgia"/>
              </a:rPr>
              <a:t> </a:t>
            </a:r>
            <a:r>
              <a:rPr sz="1600" spc="-10" dirty="0">
                <a:latin typeface="Georgia"/>
                <a:cs typeface="Georgia"/>
              </a:rPr>
              <a:t>Jesus;</a:t>
            </a:r>
            <a:endParaRPr sz="1600" dirty="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Courage to </a:t>
            </a:r>
            <a:r>
              <a:rPr sz="1600" spc="-10" dirty="0">
                <a:latin typeface="Georgia"/>
                <a:cs typeface="Georgia"/>
              </a:rPr>
              <a:t>share </a:t>
            </a:r>
            <a:r>
              <a:rPr sz="1600" spc="-5" dirty="0">
                <a:latin typeface="Georgia"/>
                <a:cs typeface="Georgia"/>
              </a:rPr>
              <a:t>the </a:t>
            </a:r>
            <a:r>
              <a:rPr sz="1600" spc="-10" dirty="0">
                <a:latin typeface="Georgia"/>
                <a:cs typeface="Georgia"/>
              </a:rPr>
              <a:t>gospel </a:t>
            </a:r>
            <a:r>
              <a:rPr sz="1600" spc="-5" dirty="0">
                <a:latin typeface="Georgia"/>
                <a:cs typeface="Georgia"/>
              </a:rPr>
              <a:t>with friends and</a:t>
            </a:r>
            <a:r>
              <a:rPr sz="1600" spc="165" dirty="0">
                <a:latin typeface="Georgia"/>
                <a:cs typeface="Georgia"/>
              </a:rPr>
              <a:t> </a:t>
            </a:r>
            <a:r>
              <a:rPr sz="1600" spc="-5" dirty="0">
                <a:latin typeface="Georgia"/>
                <a:cs typeface="Georgia"/>
              </a:rPr>
              <a:t>family.</a:t>
            </a:r>
            <a:endParaRPr sz="1600" dirty="0">
              <a:latin typeface="Georgia"/>
              <a:cs typeface="Georgia"/>
            </a:endParaRPr>
          </a:p>
        </p:txBody>
      </p:sp>
      <p:sp>
        <p:nvSpPr>
          <p:cNvPr id="8" name="object 8"/>
          <p:cNvSpPr/>
          <p:nvPr/>
        </p:nvSpPr>
        <p:spPr>
          <a:xfrm>
            <a:off x="4235196" y="434339"/>
            <a:ext cx="3092195" cy="67055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922007" y="434340"/>
            <a:ext cx="502919" cy="67055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445252" y="751331"/>
            <a:ext cx="1979675" cy="670559"/>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4400731" y="505747"/>
            <a:ext cx="2809875" cy="695960"/>
          </a:xfrm>
          <a:prstGeom prst="rect">
            <a:avLst/>
          </a:prstGeom>
        </p:spPr>
        <p:txBody>
          <a:bodyPr vert="horz" wrap="square" lIns="0" tIns="14604" rIns="0" bIns="0" rtlCol="0">
            <a:spAutoFit/>
          </a:bodyPr>
          <a:lstStyle/>
          <a:p>
            <a:pPr marR="5080" algn="r">
              <a:lnSpc>
                <a:spcPts val="2630"/>
              </a:lnSpc>
              <a:spcBef>
                <a:spcPts val="114"/>
              </a:spcBef>
            </a:pPr>
            <a:r>
              <a:rPr sz="2300" spc="5" dirty="0">
                <a:solidFill>
                  <a:srgbClr val="FFFFFF"/>
                </a:solidFill>
                <a:latin typeface="Century Gothic"/>
                <a:cs typeface="Century Gothic"/>
              </a:rPr>
              <a:t>Parish of</a:t>
            </a:r>
            <a:r>
              <a:rPr sz="2300" spc="-55" dirty="0">
                <a:solidFill>
                  <a:srgbClr val="FFFFFF"/>
                </a:solidFill>
                <a:latin typeface="Century Gothic"/>
                <a:cs typeface="Century Gothic"/>
              </a:rPr>
              <a:t> </a:t>
            </a:r>
            <a:r>
              <a:rPr sz="2300" dirty="0">
                <a:solidFill>
                  <a:srgbClr val="FFFFFF"/>
                </a:solidFill>
                <a:latin typeface="Century Gothic"/>
                <a:cs typeface="Century Gothic"/>
              </a:rPr>
              <a:t>Rochester-</a:t>
            </a:r>
            <a:endParaRPr sz="2300">
              <a:latin typeface="Century Gothic"/>
              <a:cs typeface="Century Gothic"/>
            </a:endParaRPr>
          </a:p>
          <a:p>
            <a:pPr marR="5715" algn="r">
              <a:lnSpc>
                <a:spcPts val="2630"/>
              </a:lnSpc>
            </a:pPr>
            <a:r>
              <a:rPr sz="2300" dirty="0">
                <a:solidFill>
                  <a:srgbClr val="FFFFFF"/>
                </a:solidFill>
                <a:latin typeface="Century Gothic"/>
                <a:cs typeface="Century Gothic"/>
              </a:rPr>
              <a:t>Lo</a:t>
            </a:r>
            <a:r>
              <a:rPr sz="2300" spc="5" dirty="0">
                <a:solidFill>
                  <a:srgbClr val="FFFFFF"/>
                </a:solidFill>
                <a:latin typeface="Century Gothic"/>
                <a:cs typeface="Century Gothic"/>
              </a:rPr>
              <a:t>cking</a:t>
            </a:r>
            <a:r>
              <a:rPr sz="2300" dirty="0">
                <a:solidFill>
                  <a:srgbClr val="FFFFFF"/>
                </a:solidFill>
                <a:latin typeface="Century Gothic"/>
                <a:cs typeface="Century Gothic"/>
              </a:rPr>
              <a:t>ton</a:t>
            </a:r>
            <a:endParaRPr sz="2300">
              <a:latin typeface="Century Gothic"/>
              <a:cs typeface="Century Gothic"/>
            </a:endParaRPr>
          </a:p>
        </p:txBody>
      </p:sp>
      <p:sp>
        <p:nvSpPr>
          <p:cNvPr id="12" name="object 12"/>
          <p:cNvSpPr txBox="1"/>
          <p:nvPr/>
        </p:nvSpPr>
        <p:spPr>
          <a:xfrm>
            <a:off x="3631830" y="7557106"/>
            <a:ext cx="3356610" cy="1376146"/>
          </a:xfrm>
          <a:prstGeom prst="rect">
            <a:avLst/>
          </a:prstGeom>
        </p:spPr>
        <p:txBody>
          <a:bodyPr vert="horz" wrap="square" lIns="0" tIns="102235" rIns="0" bIns="0" rtlCol="0">
            <a:spAutoFit/>
          </a:bodyPr>
          <a:lstStyle/>
          <a:p>
            <a:pPr marL="391795" algn="ctr">
              <a:lnSpc>
                <a:spcPct val="100000"/>
              </a:lnSpc>
              <a:spcBef>
                <a:spcPts val="805"/>
              </a:spcBef>
            </a:pPr>
            <a:r>
              <a:rPr sz="1800" spc="-10" dirty="0">
                <a:solidFill>
                  <a:srgbClr val="EC7C30"/>
                </a:solidFill>
                <a:latin typeface="Century Gothic"/>
                <a:cs typeface="Century Gothic"/>
              </a:rPr>
              <a:t>Contact</a:t>
            </a:r>
            <a:endParaRPr lang="en-US" sz="1800" spc="-10" dirty="0">
              <a:solidFill>
                <a:srgbClr val="EC7C30"/>
              </a:solidFill>
              <a:latin typeface="Century Gothic"/>
              <a:cs typeface="Century Gothic"/>
            </a:endParaRPr>
          </a:p>
          <a:p>
            <a:pPr marL="391795" algn="ctr">
              <a:lnSpc>
                <a:spcPct val="100000"/>
              </a:lnSpc>
              <a:spcBef>
                <a:spcPts val="805"/>
              </a:spcBef>
            </a:pPr>
            <a:endParaRPr sz="1800" dirty="0">
              <a:latin typeface="Century Gothic"/>
              <a:cs typeface="Century Gothic"/>
            </a:endParaRPr>
          </a:p>
          <a:p>
            <a:pPr marL="12700" marR="5080">
              <a:lnSpc>
                <a:spcPct val="131800"/>
              </a:lnSpc>
              <a:spcBef>
                <a:spcPts val="15"/>
              </a:spcBef>
            </a:pPr>
            <a:r>
              <a:rPr sz="1600" spc="-10" dirty="0">
                <a:latin typeface="Georgia"/>
                <a:cs typeface="Georgia"/>
              </a:rPr>
              <a:t>Rev’d Bertram Mather</a:t>
            </a:r>
            <a:r>
              <a:rPr lang="en-US" sz="1600" spc="-10" dirty="0">
                <a:latin typeface="Georgia"/>
                <a:cs typeface="Georgia"/>
              </a:rPr>
              <a:t>-</a:t>
            </a:r>
            <a:r>
              <a:rPr sz="1600" spc="-5" dirty="0">
                <a:latin typeface="Georgia"/>
                <a:cs typeface="Georgia"/>
              </a:rPr>
              <a:t>0469 </a:t>
            </a:r>
            <a:r>
              <a:rPr sz="1600" spc="-10" dirty="0">
                <a:latin typeface="Georgia"/>
                <a:cs typeface="Georgia"/>
              </a:rPr>
              <a:t>295 162  </a:t>
            </a:r>
            <a:r>
              <a:rPr sz="1600" spc="-5" dirty="0">
                <a:latin typeface="Georgia"/>
                <a:cs typeface="Georgia"/>
                <a:hlinkClick r:id="rId7"/>
              </a:rPr>
              <a:t>mather_bertram@hotmail.com</a:t>
            </a:r>
            <a:endParaRPr sz="1600" dirty="0">
              <a:latin typeface="Georgia"/>
              <a:cs typeface="Georgia"/>
            </a:endParaRPr>
          </a:p>
        </p:txBody>
      </p:sp>
      <p:sp>
        <p:nvSpPr>
          <p:cNvPr id="13" name="object 13"/>
          <p:cNvSpPr txBox="1"/>
          <p:nvPr/>
        </p:nvSpPr>
        <p:spPr>
          <a:xfrm>
            <a:off x="347223" y="1842044"/>
            <a:ext cx="6852284" cy="2297430"/>
          </a:xfrm>
          <a:prstGeom prst="rect">
            <a:avLst/>
          </a:prstGeom>
        </p:spPr>
        <p:txBody>
          <a:bodyPr vert="horz" wrap="square" lIns="0" tIns="12065" rIns="0" bIns="0" rtlCol="0">
            <a:spAutoFit/>
          </a:bodyPr>
          <a:lstStyle/>
          <a:p>
            <a:pPr marL="1132840">
              <a:lnSpc>
                <a:spcPct val="100000"/>
              </a:lnSpc>
              <a:spcBef>
                <a:spcPts val="95"/>
              </a:spcBef>
            </a:pPr>
            <a:r>
              <a:rPr sz="1600" spc="-5" dirty="0">
                <a:solidFill>
                  <a:srgbClr val="2E5496"/>
                </a:solidFill>
                <a:latin typeface="Century Gothic"/>
                <a:cs typeface="Century Gothic"/>
              </a:rPr>
              <a:t>Including: </a:t>
            </a:r>
            <a:r>
              <a:rPr sz="1600" dirty="0">
                <a:solidFill>
                  <a:srgbClr val="2E5496"/>
                </a:solidFill>
                <a:latin typeface="Century Gothic"/>
                <a:cs typeface="Century Gothic"/>
              </a:rPr>
              <a:t>Holy </a:t>
            </a:r>
            <a:r>
              <a:rPr sz="1600" spc="-10" dirty="0">
                <a:solidFill>
                  <a:srgbClr val="2E5496"/>
                </a:solidFill>
                <a:latin typeface="Century Gothic"/>
                <a:cs typeface="Century Gothic"/>
              </a:rPr>
              <a:t>Trinity, Rochester </a:t>
            </a:r>
            <a:r>
              <a:rPr sz="1600" spc="-5" dirty="0">
                <a:solidFill>
                  <a:srgbClr val="2E5496"/>
                </a:solidFill>
                <a:latin typeface="Century Gothic"/>
                <a:cs typeface="Century Gothic"/>
              </a:rPr>
              <a:t>and St Mary’s,</a:t>
            </a:r>
            <a:r>
              <a:rPr sz="1600" spc="105" dirty="0">
                <a:solidFill>
                  <a:srgbClr val="2E5496"/>
                </a:solidFill>
                <a:latin typeface="Century Gothic"/>
                <a:cs typeface="Century Gothic"/>
              </a:rPr>
              <a:t> </a:t>
            </a:r>
            <a:r>
              <a:rPr sz="1600" spc="-10" dirty="0">
                <a:solidFill>
                  <a:srgbClr val="2E5496"/>
                </a:solidFill>
                <a:latin typeface="Century Gothic"/>
                <a:cs typeface="Century Gothic"/>
              </a:rPr>
              <a:t>Lockington</a:t>
            </a:r>
            <a:endParaRPr sz="1600" dirty="0">
              <a:latin typeface="Century Gothic"/>
              <a:cs typeface="Century Gothic"/>
            </a:endParaRPr>
          </a:p>
          <a:p>
            <a:pPr>
              <a:lnSpc>
                <a:spcPct val="100000"/>
              </a:lnSpc>
            </a:pPr>
            <a:endParaRPr sz="1900" dirty="0">
              <a:latin typeface="Century Gothic"/>
              <a:cs typeface="Century Gothic"/>
            </a:endParaRPr>
          </a:p>
          <a:p>
            <a:pPr>
              <a:lnSpc>
                <a:spcPct val="100000"/>
              </a:lnSpc>
              <a:spcBef>
                <a:spcPts val="35"/>
              </a:spcBef>
            </a:pPr>
            <a:endParaRPr sz="165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Bertram</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Mather</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85"/>
              </a:spcBef>
              <a:buAutoNum type="arabicPeriod"/>
              <a:tabLst>
                <a:tab pos="469900" algn="l"/>
                <a:tab pos="470534" algn="l"/>
              </a:tabLst>
            </a:pPr>
            <a:r>
              <a:rPr sz="1600" spc="-10" dirty="0">
                <a:latin typeface="Georgia"/>
                <a:cs typeface="Georgia"/>
              </a:rPr>
              <a:t>The </a:t>
            </a:r>
            <a:r>
              <a:rPr sz="1600" spc="-5" dirty="0">
                <a:latin typeface="Georgia"/>
                <a:cs typeface="Georgia"/>
              </a:rPr>
              <a:t>opportunity to </a:t>
            </a:r>
            <a:r>
              <a:rPr sz="1600" spc="-10" dirty="0">
                <a:latin typeface="Georgia"/>
                <a:cs typeface="Georgia"/>
              </a:rPr>
              <a:t>serve </a:t>
            </a:r>
            <a:r>
              <a:rPr sz="1600" spc="-5" dirty="0">
                <a:latin typeface="Georgia"/>
                <a:cs typeface="Georgia"/>
              </a:rPr>
              <a:t>and encourage the</a:t>
            </a:r>
            <a:r>
              <a:rPr sz="1600" spc="135" dirty="0">
                <a:latin typeface="Georgia"/>
                <a:cs typeface="Georgia"/>
              </a:rPr>
              <a:t> </a:t>
            </a:r>
            <a:r>
              <a:rPr sz="1600" spc="-5" dirty="0">
                <a:latin typeface="Georgia"/>
                <a:cs typeface="Georgia"/>
              </a:rPr>
              <a:t>community;</a:t>
            </a:r>
            <a:endParaRPr sz="1600" dirty="0">
              <a:latin typeface="Georgia"/>
              <a:cs typeface="Georgia"/>
            </a:endParaRPr>
          </a:p>
          <a:p>
            <a:pPr marL="469900" indent="-457834">
              <a:lnSpc>
                <a:spcPct val="100000"/>
              </a:lnSpc>
              <a:spcBef>
                <a:spcPts val="615"/>
              </a:spcBef>
              <a:buAutoNum type="arabicPeriod"/>
              <a:tabLst>
                <a:tab pos="469900" algn="l"/>
                <a:tab pos="470534" algn="l"/>
              </a:tabLst>
            </a:pPr>
            <a:r>
              <a:rPr sz="1600" spc="-10" dirty="0">
                <a:latin typeface="Georgia"/>
                <a:cs typeface="Georgia"/>
              </a:rPr>
              <a:t>The </a:t>
            </a:r>
            <a:r>
              <a:rPr sz="1600" spc="-5" dirty="0">
                <a:latin typeface="Georgia"/>
                <a:cs typeface="Georgia"/>
              </a:rPr>
              <a:t>faithfulness of the worshipping</a:t>
            </a:r>
            <a:r>
              <a:rPr sz="1600" spc="140" dirty="0">
                <a:latin typeface="Georgia"/>
                <a:cs typeface="Georgia"/>
              </a:rPr>
              <a:t> </a:t>
            </a:r>
            <a:r>
              <a:rPr sz="1600" spc="-5" dirty="0">
                <a:latin typeface="Georgia"/>
                <a:cs typeface="Georgia"/>
              </a:rPr>
              <a:t>congregations.</a:t>
            </a:r>
            <a:endParaRPr sz="1600" dirty="0">
              <a:latin typeface="Georgia"/>
              <a:cs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Anglican Religious</a:t>
            </a:r>
            <a:r>
              <a:rPr sz="1400" b="1" spc="-25" dirty="0">
                <a:solidFill>
                  <a:srgbClr val="FFFFFF"/>
                </a:solidFill>
                <a:latin typeface="Century Gothic"/>
                <a:cs typeface="Century Gothic"/>
              </a:rPr>
              <a:t> </a:t>
            </a:r>
            <a:r>
              <a:rPr sz="1400" b="1" spc="-5" dirty="0">
                <a:solidFill>
                  <a:srgbClr val="FFFFFF"/>
                </a:solidFill>
                <a:latin typeface="Century Gothic"/>
                <a:cs typeface="Century Gothic"/>
              </a:rPr>
              <a:t>Communities</a:t>
            </a:r>
            <a:endParaRPr sz="1400">
              <a:latin typeface="Century Gothic"/>
              <a:cs typeface="Century Gothic"/>
            </a:endParaRPr>
          </a:p>
        </p:txBody>
      </p:sp>
      <p:sp>
        <p:nvSpPr>
          <p:cNvPr id="3" name="object 3"/>
          <p:cNvSpPr/>
          <p:nvPr/>
        </p:nvSpPr>
        <p:spPr>
          <a:xfrm>
            <a:off x="0" y="0"/>
            <a:ext cx="7559039" cy="16485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80"/>
            <a:ext cx="3438143" cy="20802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5</a:t>
            </a:r>
            <a:endParaRPr sz="2300" dirty="0">
              <a:latin typeface="Century Gothic"/>
              <a:cs typeface="Century Gothic"/>
            </a:endParaRPr>
          </a:p>
        </p:txBody>
      </p:sp>
      <p:sp>
        <p:nvSpPr>
          <p:cNvPr id="7" name="object 7"/>
          <p:cNvSpPr/>
          <p:nvPr/>
        </p:nvSpPr>
        <p:spPr>
          <a:xfrm>
            <a:off x="3017520" y="592836"/>
            <a:ext cx="2464307" cy="670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076444" y="592835"/>
            <a:ext cx="502919" cy="67055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173979" y="592836"/>
            <a:ext cx="2250947" cy="670559"/>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3183054" y="664495"/>
            <a:ext cx="402844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South-East</a:t>
            </a:r>
            <a:r>
              <a:rPr sz="2300" spc="-65" dirty="0">
                <a:solidFill>
                  <a:srgbClr val="FFFFFF"/>
                </a:solidFill>
                <a:latin typeface="Century Gothic"/>
                <a:cs typeface="Century Gothic"/>
              </a:rPr>
              <a:t> </a:t>
            </a:r>
            <a:r>
              <a:rPr sz="2300" spc="5" dirty="0">
                <a:solidFill>
                  <a:srgbClr val="FFFFFF"/>
                </a:solidFill>
                <a:latin typeface="Century Gothic"/>
                <a:cs typeface="Century Gothic"/>
              </a:rPr>
              <a:t>Bendigo</a:t>
            </a:r>
            <a:endParaRPr sz="2300">
              <a:latin typeface="Century Gothic"/>
              <a:cs typeface="Century Gothic"/>
            </a:endParaRPr>
          </a:p>
        </p:txBody>
      </p:sp>
      <p:sp>
        <p:nvSpPr>
          <p:cNvPr id="11" name="object 11"/>
          <p:cNvSpPr txBox="1"/>
          <p:nvPr/>
        </p:nvSpPr>
        <p:spPr>
          <a:xfrm>
            <a:off x="4258110" y="7875787"/>
            <a:ext cx="127127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Georgia"/>
                <a:cs typeface="Georgia"/>
              </a:rPr>
              <a:t>03 </a:t>
            </a:r>
            <a:r>
              <a:rPr sz="1600" spc="-10" dirty="0">
                <a:latin typeface="Georgia"/>
                <a:cs typeface="Georgia"/>
              </a:rPr>
              <a:t>5443</a:t>
            </a:r>
            <a:r>
              <a:rPr sz="1600" spc="-20" dirty="0">
                <a:latin typeface="Georgia"/>
                <a:cs typeface="Georgia"/>
              </a:rPr>
              <a:t> </a:t>
            </a:r>
            <a:r>
              <a:rPr sz="1600" spc="-10" dirty="0">
                <a:latin typeface="Georgia"/>
                <a:cs typeface="Georgia"/>
              </a:rPr>
              <a:t>3482</a:t>
            </a:r>
            <a:endParaRPr sz="1600" dirty="0">
              <a:latin typeface="Georgia"/>
              <a:cs typeface="Georgia"/>
            </a:endParaRPr>
          </a:p>
        </p:txBody>
      </p:sp>
      <p:sp>
        <p:nvSpPr>
          <p:cNvPr id="12" name="object 12"/>
          <p:cNvSpPr txBox="1"/>
          <p:nvPr/>
        </p:nvSpPr>
        <p:spPr>
          <a:xfrm>
            <a:off x="4235502" y="8002904"/>
            <a:ext cx="2855595" cy="1765935"/>
          </a:xfrm>
          <a:prstGeom prst="rect">
            <a:avLst/>
          </a:prstGeom>
        </p:spPr>
        <p:txBody>
          <a:bodyPr vert="horz" wrap="square" lIns="0" tIns="90170" rIns="0" bIns="0" rtlCol="0">
            <a:spAutoFit/>
          </a:bodyPr>
          <a:lstStyle/>
          <a:p>
            <a:pPr marL="12700">
              <a:lnSpc>
                <a:spcPct val="100000"/>
              </a:lnSpc>
              <a:spcBef>
                <a:spcPts val="710"/>
              </a:spcBef>
            </a:pPr>
            <a:r>
              <a:rPr sz="1600" spc="-5" dirty="0">
                <a:latin typeface="Georgia"/>
                <a:cs typeface="Georgia"/>
                <a:hlinkClick r:id="rId7"/>
              </a:rPr>
              <a:t>office@southeastbendigo.com</a:t>
            </a:r>
            <a:endParaRPr sz="1600">
              <a:latin typeface="Georgia"/>
              <a:cs typeface="Georgia"/>
            </a:endParaRPr>
          </a:p>
          <a:p>
            <a:pPr marL="12700" marR="5080">
              <a:lnSpc>
                <a:spcPts val="1730"/>
              </a:lnSpc>
              <a:spcBef>
                <a:spcPts val="830"/>
              </a:spcBef>
            </a:pPr>
            <a:r>
              <a:rPr sz="1600" spc="-10" dirty="0">
                <a:latin typeface="Georgia"/>
                <a:cs typeface="Georgia"/>
              </a:rPr>
              <a:t>Rev’d Trevor </a:t>
            </a:r>
            <a:r>
              <a:rPr sz="1600" spc="-5" dirty="0">
                <a:latin typeface="Georgia"/>
                <a:cs typeface="Georgia"/>
              </a:rPr>
              <a:t>Bell 0400748007 </a:t>
            </a:r>
            <a:r>
              <a:rPr sz="1600" spc="-5" dirty="0">
                <a:latin typeface="Georgia"/>
                <a:cs typeface="Georgia"/>
                <a:hlinkClick r:id="rId8"/>
              </a:rPr>
              <a:t> trev@southeastbendigo.com </a:t>
            </a:r>
            <a:r>
              <a:rPr sz="1600" spc="-5" dirty="0">
                <a:latin typeface="Georgia"/>
                <a:cs typeface="Georgia"/>
              </a:rPr>
              <a:t> </a:t>
            </a:r>
            <a:r>
              <a:rPr sz="1600" spc="-10" dirty="0">
                <a:latin typeface="Georgia"/>
                <a:cs typeface="Georgia"/>
              </a:rPr>
              <a:t>Rev’d Karen Reid 0418492778  </a:t>
            </a:r>
            <a:r>
              <a:rPr sz="1600" spc="-5" dirty="0">
                <a:latin typeface="Georgia"/>
                <a:cs typeface="Georgia"/>
                <a:hlinkClick r:id="rId9"/>
              </a:rPr>
              <a:t>karen@southeastbendigo.com </a:t>
            </a:r>
            <a:r>
              <a:rPr sz="1600" spc="-5" dirty="0">
                <a:latin typeface="Georgia"/>
                <a:cs typeface="Georgia"/>
              </a:rPr>
              <a:t> </a:t>
            </a:r>
            <a:r>
              <a:rPr sz="1600" spc="-10" dirty="0">
                <a:latin typeface="Georgia"/>
                <a:cs typeface="Georgia"/>
              </a:rPr>
              <a:t>Rev’d </a:t>
            </a:r>
            <a:r>
              <a:rPr sz="1600" spc="-5" dirty="0">
                <a:latin typeface="Georgia"/>
                <a:cs typeface="Georgia"/>
              </a:rPr>
              <a:t>Andy Ellis </a:t>
            </a:r>
            <a:r>
              <a:rPr sz="1600" spc="-10" dirty="0">
                <a:latin typeface="Georgia"/>
                <a:cs typeface="Georgia"/>
              </a:rPr>
              <a:t>0403909695  </a:t>
            </a:r>
            <a:r>
              <a:rPr sz="1600" spc="-5" dirty="0">
                <a:latin typeface="Georgia"/>
                <a:cs typeface="Georgia"/>
                <a:hlinkClick r:id="rId10"/>
              </a:rPr>
              <a:t>andy@southeastbendigo.com</a:t>
            </a:r>
            <a:endParaRPr sz="1600">
              <a:latin typeface="Georgia"/>
              <a:cs typeface="Georgia"/>
            </a:endParaRPr>
          </a:p>
        </p:txBody>
      </p:sp>
      <p:sp>
        <p:nvSpPr>
          <p:cNvPr id="13" name="object 13"/>
          <p:cNvSpPr txBox="1"/>
          <p:nvPr/>
        </p:nvSpPr>
        <p:spPr>
          <a:xfrm>
            <a:off x="169474" y="1842369"/>
            <a:ext cx="7084695" cy="6155403"/>
          </a:xfrm>
          <a:prstGeom prst="rect">
            <a:avLst/>
          </a:prstGeom>
        </p:spPr>
        <p:txBody>
          <a:bodyPr vert="horz" wrap="square" lIns="0" tIns="12065" rIns="0" bIns="0" rtlCol="0">
            <a:spAutoFit/>
          </a:bodyPr>
          <a:lstStyle/>
          <a:p>
            <a:pPr marR="57785" algn="r">
              <a:lnSpc>
                <a:spcPts val="1825"/>
              </a:lnSpc>
              <a:spcBef>
                <a:spcPts val="95"/>
              </a:spcBef>
            </a:pPr>
            <a:r>
              <a:rPr sz="1600" spc="-10" dirty="0">
                <a:solidFill>
                  <a:srgbClr val="2E5496"/>
                </a:solidFill>
                <a:latin typeface="Century Gothic"/>
                <a:cs typeface="Century Gothic"/>
              </a:rPr>
              <a:t>For </a:t>
            </a:r>
            <a:r>
              <a:rPr sz="1600" spc="-5" dirty="0">
                <a:solidFill>
                  <a:srgbClr val="2E5496"/>
                </a:solidFill>
                <a:latin typeface="Century Gothic"/>
                <a:cs typeface="Century Gothic"/>
              </a:rPr>
              <a:t>God has </a:t>
            </a:r>
            <a:r>
              <a:rPr sz="1600" spc="-10" dirty="0">
                <a:solidFill>
                  <a:srgbClr val="2E5496"/>
                </a:solidFill>
                <a:latin typeface="Century Gothic"/>
                <a:cs typeface="Century Gothic"/>
              </a:rPr>
              <a:t>not </a:t>
            </a:r>
            <a:r>
              <a:rPr sz="1600" spc="-5" dirty="0">
                <a:solidFill>
                  <a:srgbClr val="2E5496"/>
                </a:solidFill>
                <a:latin typeface="Century Gothic"/>
                <a:cs typeface="Century Gothic"/>
              </a:rPr>
              <a:t>given us a spirit of fear and timidity, but of </a:t>
            </a:r>
            <a:r>
              <a:rPr sz="1600" spc="-10" dirty="0">
                <a:solidFill>
                  <a:srgbClr val="2E5496"/>
                </a:solidFill>
                <a:latin typeface="Century Gothic"/>
                <a:cs typeface="Century Gothic"/>
              </a:rPr>
              <a:t>power,</a:t>
            </a:r>
            <a:r>
              <a:rPr sz="1600" spc="85" dirty="0">
                <a:solidFill>
                  <a:srgbClr val="2E5496"/>
                </a:solidFill>
                <a:latin typeface="Century Gothic"/>
                <a:cs typeface="Century Gothic"/>
              </a:rPr>
              <a:t> </a:t>
            </a:r>
            <a:r>
              <a:rPr sz="1600" dirty="0">
                <a:solidFill>
                  <a:srgbClr val="2E5496"/>
                </a:solidFill>
                <a:latin typeface="Century Gothic"/>
                <a:cs typeface="Century Gothic"/>
              </a:rPr>
              <a:t>love,</a:t>
            </a:r>
            <a:endParaRPr sz="1600" dirty="0">
              <a:latin typeface="Century Gothic"/>
              <a:cs typeface="Century Gothic"/>
            </a:endParaRPr>
          </a:p>
          <a:p>
            <a:pPr marR="59690" algn="r">
              <a:lnSpc>
                <a:spcPts val="1825"/>
              </a:lnSpc>
            </a:pPr>
            <a:r>
              <a:rPr sz="1600" spc="-5" dirty="0">
                <a:solidFill>
                  <a:srgbClr val="2E5496"/>
                </a:solidFill>
                <a:latin typeface="Century Gothic"/>
                <a:cs typeface="Century Gothic"/>
              </a:rPr>
              <a:t>and self-discipline. – 2 </a:t>
            </a:r>
            <a:r>
              <a:rPr sz="1600" spc="-10" dirty="0">
                <a:solidFill>
                  <a:srgbClr val="2E5496"/>
                </a:solidFill>
                <a:latin typeface="Century Gothic"/>
                <a:cs typeface="Century Gothic"/>
              </a:rPr>
              <a:t>Timothy </a:t>
            </a:r>
            <a:r>
              <a:rPr sz="1600" spc="-5" dirty="0">
                <a:solidFill>
                  <a:srgbClr val="2E5496"/>
                </a:solidFill>
                <a:latin typeface="Century Gothic"/>
                <a:cs typeface="Century Gothic"/>
              </a:rPr>
              <a:t>1:</a:t>
            </a:r>
            <a:r>
              <a:rPr sz="1600" spc="25" dirty="0">
                <a:solidFill>
                  <a:srgbClr val="2E5496"/>
                </a:solidFill>
                <a:latin typeface="Century Gothic"/>
                <a:cs typeface="Century Gothic"/>
              </a:rPr>
              <a:t> </a:t>
            </a:r>
            <a:r>
              <a:rPr sz="1600" spc="-5" dirty="0">
                <a:solidFill>
                  <a:srgbClr val="2E5496"/>
                </a:solidFill>
                <a:latin typeface="Century Gothic"/>
                <a:cs typeface="Century Gothic"/>
              </a:rPr>
              <a:t>7</a:t>
            </a:r>
            <a:endParaRPr sz="1600" dirty="0">
              <a:latin typeface="Century Gothic"/>
              <a:cs typeface="Century Gothic"/>
            </a:endParaRPr>
          </a:p>
          <a:p>
            <a:pPr marL="190500" marR="1247140">
              <a:lnSpc>
                <a:spcPct val="123000"/>
              </a:lnSpc>
              <a:spcBef>
                <a:spcPts val="625"/>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Trevor Bell &amp; </a:t>
            </a: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Karen Reid</a:t>
            </a:r>
            <a:r>
              <a:rPr sz="2000" b="1" spc="-145" dirty="0">
                <a:solidFill>
                  <a:srgbClr val="13233B"/>
                </a:solidFill>
                <a:latin typeface="Century Gothic"/>
                <a:cs typeface="Century Gothic"/>
              </a:rPr>
              <a:t> </a:t>
            </a:r>
            <a:r>
              <a:rPr sz="2000" b="1" dirty="0">
                <a:solidFill>
                  <a:srgbClr val="13233B"/>
                </a:solidFill>
                <a:latin typeface="Century Gothic"/>
                <a:cs typeface="Century Gothic"/>
              </a:rPr>
              <a:t>&amp;  </a:t>
            </a: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Andy</a:t>
            </a:r>
            <a:r>
              <a:rPr sz="2000" b="1" spc="-35" dirty="0">
                <a:solidFill>
                  <a:srgbClr val="13233B"/>
                </a:solidFill>
                <a:latin typeface="Century Gothic"/>
                <a:cs typeface="Century Gothic"/>
              </a:rPr>
              <a:t> </a:t>
            </a:r>
            <a:r>
              <a:rPr sz="2000" b="1" spc="-5" dirty="0">
                <a:solidFill>
                  <a:srgbClr val="13233B"/>
                </a:solidFill>
                <a:latin typeface="Century Gothic"/>
                <a:cs typeface="Century Gothic"/>
              </a:rPr>
              <a:t>Ellis</a:t>
            </a:r>
            <a:endParaRPr sz="2000" dirty="0">
              <a:latin typeface="Century Gothic"/>
              <a:cs typeface="Century Gothic"/>
            </a:endParaRPr>
          </a:p>
          <a:p>
            <a:pPr marL="190500">
              <a:lnSpc>
                <a:spcPct val="100000"/>
              </a:lnSpc>
              <a:spcBef>
                <a:spcPts val="710"/>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47700" marR="483234" indent="-457200">
              <a:lnSpc>
                <a:spcPts val="1730"/>
              </a:lnSpc>
              <a:spcBef>
                <a:spcPts val="605"/>
              </a:spcBef>
              <a:buAutoNum type="arabicPeriod"/>
              <a:tabLst>
                <a:tab pos="647065" algn="l"/>
                <a:tab pos="648335" algn="l"/>
              </a:tabLst>
            </a:pPr>
            <a:r>
              <a:rPr lang="en-AU" sz="1600" spc="-5" dirty="0">
                <a:latin typeface="Georgia"/>
                <a:cs typeface="Georgia"/>
              </a:rPr>
              <a:t>The reforging of strong gospel focused small groups in our church</a:t>
            </a:r>
            <a:r>
              <a:rPr sz="1600" spc="-5" dirty="0">
                <a:latin typeface="Georgia"/>
                <a:cs typeface="Georgia"/>
              </a:rPr>
              <a:t>;</a:t>
            </a:r>
            <a:endParaRPr sz="1600" dirty="0">
              <a:latin typeface="Georgia"/>
              <a:cs typeface="Georgia"/>
            </a:endParaRPr>
          </a:p>
          <a:p>
            <a:pPr marL="647700" indent="-458470">
              <a:lnSpc>
                <a:spcPct val="100000"/>
              </a:lnSpc>
              <a:spcBef>
                <a:spcPts val="585"/>
              </a:spcBef>
              <a:buAutoNum type="arabicPeriod"/>
              <a:tabLst>
                <a:tab pos="647065" algn="l"/>
                <a:tab pos="648335" algn="l"/>
              </a:tabLst>
            </a:pPr>
            <a:r>
              <a:rPr lang="en-AU" sz="1600" spc="-5" dirty="0">
                <a:latin typeface="Georgia"/>
                <a:cs typeface="Georgia"/>
              </a:rPr>
              <a:t>The merging of our 8am service and 9:15am </a:t>
            </a:r>
            <a:r>
              <a:rPr lang="en-AU" sz="1600" spc="-5" dirty="0" err="1">
                <a:latin typeface="Georgia"/>
                <a:cs typeface="Georgia"/>
              </a:rPr>
              <a:t>sercive</a:t>
            </a:r>
            <a:r>
              <a:rPr lang="en-AU" sz="1600" spc="-5" dirty="0">
                <a:latin typeface="Georgia"/>
                <a:cs typeface="Georgia"/>
              </a:rPr>
              <a:t> to a 9:00am service, and that we are growing well together</a:t>
            </a:r>
            <a:r>
              <a:rPr sz="1600" spc="-5" dirty="0">
                <a:latin typeface="Georgia"/>
                <a:cs typeface="Georgia"/>
              </a:rPr>
              <a:t>;</a:t>
            </a:r>
            <a:endParaRPr sz="1600" dirty="0">
              <a:latin typeface="Georgia"/>
              <a:cs typeface="Georgia"/>
            </a:endParaRPr>
          </a:p>
          <a:p>
            <a:pPr marL="647700" marR="283210" indent="-457834">
              <a:lnSpc>
                <a:spcPts val="1730"/>
              </a:lnSpc>
              <a:spcBef>
                <a:spcPts val="815"/>
              </a:spcBef>
              <a:buAutoNum type="arabicPeriod"/>
              <a:tabLst>
                <a:tab pos="647065" algn="l"/>
                <a:tab pos="648335" algn="l"/>
              </a:tabLst>
            </a:pPr>
            <a:r>
              <a:rPr lang="en-AU" sz="1600" spc="-5" dirty="0">
                <a:latin typeface="Georgia"/>
                <a:cs typeface="Georgia"/>
              </a:rPr>
              <a:t>New leaders willing to be involved in our children and youth programs</a:t>
            </a:r>
            <a:r>
              <a:rPr sz="1600" spc="-10" dirty="0">
                <a:latin typeface="Georgia"/>
                <a:cs typeface="Georgia"/>
              </a:rPr>
              <a:t>.</a:t>
            </a:r>
            <a:endParaRPr sz="1600" dirty="0">
              <a:latin typeface="Georgia"/>
              <a:cs typeface="Georgia"/>
            </a:endParaRPr>
          </a:p>
          <a:p>
            <a:pPr>
              <a:lnSpc>
                <a:spcPct val="100000"/>
              </a:lnSpc>
            </a:pPr>
            <a:endParaRPr sz="1800" dirty="0">
              <a:latin typeface="Georgia"/>
              <a:cs typeface="Georgia"/>
            </a:endParaRPr>
          </a:p>
          <a:p>
            <a:pPr>
              <a:lnSpc>
                <a:spcPct val="100000"/>
              </a:lnSpc>
              <a:spcBef>
                <a:spcPts val="10"/>
              </a:spcBef>
            </a:pPr>
            <a:endParaRPr sz="1900" dirty="0">
              <a:latin typeface="Georgia"/>
              <a:cs typeface="Georgia"/>
            </a:endParaRPr>
          </a:p>
          <a:p>
            <a:pPr marL="190500">
              <a:lnSpc>
                <a:spcPct val="100000"/>
              </a:lnSpc>
              <a:spcBef>
                <a:spcPts val="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647700" marR="443230" indent="-457200">
              <a:lnSpc>
                <a:spcPts val="1730"/>
              </a:lnSpc>
              <a:spcBef>
                <a:spcPts val="615"/>
              </a:spcBef>
              <a:buAutoNum type="arabicPeriod"/>
              <a:tabLst>
                <a:tab pos="647065" algn="l"/>
                <a:tab pos="648335" algn="l"/>
              </a:tabLst>
            </a:pPr>
            <a:r>
              <a:rPr lang="en-AU" sz="1600" spc="-5" dirty="0">
                <a:latin typeface="Georgia"/>
                <a:cs typeface="Georgia"/>
              </a:rPr>
              <a:t>That we have God’s leading in the continuing of our outreach to university students over dinner</a:t>
            </a:r>
            <a:r>
              <a:rPr sz="1600" spc="-5" dirty="0">
                <a:latin typeface="Georgia"/>
                <a:cs typeface="Georgia"/>
              </a:rPr>
              <a:t>;</a:t>
            </a:r>
            <a:endParaRPr sz="1600" dirty="0">
              <a:latin typeface="Georgia"/>
              <a:cs typeface="Georgia"/>
            </a:endParaRPr>
          </a:p>
          <a:p>
            <a:pPr marL="647700" marR="5080" indent="-457834">
              <a:lnSpc>
                <a:spcPts val="1730"/>
              </a:lnSpc>
              <a:spcBef>
                <a:spcPts val="800"/>
              </a:spcBef>
              <a:buAutoNum type="arabicPeriod"/>
              <a:tabLst>
                <a:tab pos="647065" algn="l"/>
                <a:tab pos="648335" algn="l"/>
              </a:tabLst>
            </a:pPr>
            <a:r>
              <a:rPr lang="en-AU" sz="1600" spc="-5" dirty="0">
                <a:latin typeface="Georgia"/>
                <a:cs typeface="Georgia"/>
              </a:rPr>
              <a:t>That out church find our voice in sharing the gospel of Jesus to those in our spheres of influence; </a:t>
            </a:r>
            <a:r>
              <a:rPr sz="1600" spc="-5" dirty="0">
                <a:latin typeface="Georgia"/>
                <a:cs typeface="Georgia"/>
              </a:rPr>
              <a:t>;</a:t>
            </a:r>
            <a:endParaRPr sz="1600" dirty="0">
              <a:latin typeface="Georgia"/>
              <a:cs typeface="Georgia"/>
            </a:endParaRPr>
          </a:p>
          <a:p>
            <a:pPr marL="647700" marR="66675" indent="-457834">
              <a:lnSpc>
                <a:spcPts val="1730"/>
              </a:lnSpc>
              <a:spcBef>
                <a:spcPts val="790"/>
              </a:spcBef>
              <a:buAutoNum type="arabicPeriod"/>
              <a:tabLst>
                <a:tab pos="647065" algn="l"/>
                <a:tab pos="648335" algn="l"/>
              </a:tabLst>
            </a:pPr>
            <a:r>
              <a:rPr sz="1600" spc="-5" dirty="0">
                <a:latin typeface="Georgia"/>
                <a:cs typeface="Georgia"/>
              </a:rPr>
              <a:t>That we continue to </a:t>
            </a:r>
            <a:r>
              <a:rPr sz="1600" spc="-10" dirty="0">
                <a:latin typeface="Georgia"/>
                <a:cs typeface="Georgia"/>
              </a:rPr>
              <a:t>support </a:t>
            </a:r>
            <a:r>
              <a:rPr sz="1600" spc="-5" dirty="0">
                <a:latin typeface="Georgia"/>
                <a:cs typeface="Georgia"/>
              </a:rPr>
              <a:t>one another and spur each other on in our  discipleship.</a:t>
            </a:r>
            <a:endParaRPr lang="en-US" sz="1600" spc="-5" dirty="0">
              <a:latin typeface="Georgia"/>
              <a:cs typeface="Georgia"/>
            </a:endParaRPr>
          </a:p>
          <a:p>
            <a:pPr marL="3390266" marR="66675" lvl="7">
              <a:lnSpc>
                <a:spcPts val="1730"/>
              </a:lnSpc>
              <a:spcBef>
                <a:spcPts val="790"/>
              </a:spcBef>
              <a:tabLst>
                <a:tab pos="647065" algn="l"/>
                <a:tab pos="648335" algn="l"/>
              </a:tabLst>
            </a:pPr>
            <a:r>
              <a:rPr lang="en-US" dirty="0">
                <a:solidFill>
                  <a:srgbClr val="EC7C30"/>
                </a:solidFill>
                <a:latin typeface="Century Gothic"/>
                <a:cs typeface="Century Gothic"/>
              </a:rPr>
              <a:t>		</a:t>
            </a:r>
          </a:p>
          <a:p>
            <a:pPr marL="3390266" marR="66675" lvl="7">
              <a:lnSpc>
                <a:spcPts val="1730"/>
              </a:lnSpc>
              <a:spcBef>
                <a:spcPts val="790"/>
              </a:spcBef>
              <a:tabLst>
                <a:tab pos="647065" algn="l"/>
                <a:tab pos="648335" algn="l"/>
              </a:tabLst>
            </a:pPr>
            <a:r>
              <a:rPr lang="en-US" dirty="0">
                <a:solidFill>
                  <a:srgbClr val="EC7C30"/>
                </a:solidFill>
                <a:latin typeface="Century Gothic"/>
                <a:cs typeface="Century Gothic"/>
              </a:rPr>
              <a:t>		    </a:t>
            </a:r>
            <a:r>
              <a:rPr dirty="0">
                <a:solidFill>
                  <a:srgbClr val="EC7C30"/>
                </a:solidFill>
                <a:latin typeface="Century Gothic"/>
                <a:cs typeface="Century Gothic"/>
              </a:rPr>
              <a:t>C</a:t>
            </a:r>
            <a:r>
              <a:rPr spc="-5" dirty="0">
                <a:solidFill>
                  <a:srgbClr val="EC7C30"/>
                </a:solidFill>
                <a:latin typeface="Century Gothic"/>
                <a:cs typeface="Century Gothic"/>
              </a:rPr>
              <a:t>o</a:t>
            </a:r>
            <a:r>
              <a:rPr spc="-10" dirty="0">
                <a:solidFill>
                  <a:srgbClr val="EC7C30"/>
                </a:solidFill>
                <a:latin typeface="Century Gothic"/>
                <a:cs typeface="Century Gothic"/>
              </a:rPr>
              <a:t>nta</a:t>
            </a:r>
            <a:r>
              <a:rPr spc="-5" dirty="0">
                <a:solidFill>
                  <a:srgbClr val="EC7C30"/>
                </a:solidFill>
                <a:latin typeface="Century Gothic"/>
                <a:cs typeface="Century Gothic"/>
              </a:rPr>
              <a:t>c</a:t>
            </a:r>
            <a:r>
              <a:rPr dirty="0">
                <a:solidFill>
                  <a:srgbClr val="EC7C30"/>
                </a:solidFill>
                <a:latin typeface="Century Gothic"/>
                <a:cs typeface="Century Gothic"/>
              </a:rPr>
              <a:t>t</a:t>
            </a:r>
            <a:endParaRPr dirty="0">
              <a:latin typeface="Century Gothic"/>
              <a:cs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1018" y="629083"/>
            <a:ext cx="4836795" cy="696595"/>
          </a:xfrm>
          <a:prstGeom prst="rect">
            <a:avLst/>
          </a:prstGeom>
        </p:spPr>
        <p:txBody>
          <a:bodyPr vert="horz" wrap="square" lIns="0" tIns="12700" rIns="0" bIns="0" rtlCol="0">
            <a:spAutoFit/>
          </a:bodyPr>
          <a:lstStyle/>
          <a:p>
            <a:pPr marL="12700">
              <a:lnSpc>
                <a:spcPct val="100000"/>
              </a:lnSpc>
              <a:spcBef>
                <a:spcPts val="100"/>
              </a:spcBef>
            </a:pPr>
            <a:r>
              <a:rPr dirty="0"/>
              <a:t>Our </a:t>
            </a:r>
            <a:r>
              <a:rPr spc="-5" dirty="0"/>
              <a:t>Diocesan</a:t>
            </a:r>
            <a:r>
              <a:rPr spc="-90" dirty="0"/>
              <a:t> </a:t>
            </a:r>
            <a:r>
              <a:rPr spc="-45" dirty="0"/>
              <a:t>Prayer</a:t>
            </a:r>
          </a:p>
        </p:txBody>
      </p:sp>
      <p:sp>
        <p:nvSpPr>
          <p:cNvPr id="3" name="object 3"/>
          <p:cNvSpPr txBox="1"/>
          <p:nvPr/>
        </p:nvSpPr>
        <p:spPr>
          <a:xfrm>
            <a:off x="609686" y="1583105"/>
            <a:ext cx="6131560" cy="7430239"/>
          </a:xfrm>
          <a:prstGeom prst="rect">
            <a:avLst/>
          </a:prstGeom>
        </p:spPr>
        <p:txBody>
          <a:bodyPr vert="horz" wrap="square" lIns="0" tIns="12700" rIns="0" bIns="0" rtlCol="0">
            <a:spAutoFit/>
          </a:bodyPr>
          <a:lstStyle/>
          <a:p>
            <a:pPr marL="12700">
              <a:lnSpc>
                <a:spcPct val="100000"/>
              </a:lnSpc>
              <a:spcBef>
                <a:spcPts val="100"/>
              </a:spcBef>
            </a:pPr>
            <a:r>
              <a:rPr sz="2400" spc="-10" dirty="0">
                <a:latin typeface="Gill Sans MT"/>
                <a:cs typeface="Gill Sans MT"/>
              </a:rPr>
              <a:t>Generous</a:t>
            </a:r>
            <a:r>
              <a:rPr sz="2400" spc="-15" dirty="0">
                <a:latin typeface="Gill Sans MT"/>
                <a:cs typeface="Gill Sans MT"/>
              </a:rPr>
              <a:t> </a:t>
            </a:r>
            <a:r>
              <a:rPr sz="2400" spc="-5" dirty="0">
                <a:latin typeface="Gill Sans MT"/>
                <a:cs typeface="Gill Sans MT"/>
              </a:rPr>
              <a:t>God,</a:t>
            </a:r>
            <a:endParaRPr sz="2400" dirty="0">
              <a:latin typeface="Gill Sans MT"/>
              <a:cs typeface="Gill Sans MT"/>
            </a:endParaRPr>
          </a:p>
          <a:p>
            <a:pPr marL="12700" marR="973455">
              <a:lnSpc>
                <a:spcPct val="100000"/>
              </a:lnSpc>
            </a:pPr>
            <a:r>
              <a:rPr lang="en-US" sz="2400" spc="-25" dirty="0">
                <a:latin typeface="Gill Sans MT"/>
                <a:cs typeface="Gill Sans MT"/>
              </a:rPr>
              <a:t>W</a:t>
            </a:r>
            <a:r>
              <a:rPr sz="2400" spc="-25" dirty="0">
                <a:latin typeface="Gill Sans MT"/>
                <a:cs typeface="Gill Sans MT"/>
              </a:rPr>
              <a:t>e </a:t>
            </a:r>
            <a:r>
              <a:rPr sz="2400" spc="-5" dirty="0">
                <a:latin typeface="Gill Sans MT"/>
                <a:cs typeface="Gill Sans MT"/>
              </a:rPr>
              <a:t>thank </a:t>
            </a:r>
            <a:r>
              <a:rPr sz="2400" spc="-20" dirty="0">
                <a:latin typeface="Gill Sans MT"/>
                <a:cs typeface="Gill Sans MT"/>
              </a:rPr>
              <a:t>you </a:t>
            </a:r>
            <a:r>
              <a:rPr sz="2400" spc="-10" dirty="0">
                <a:latin typeface="Gill Sans MT"/>
                <a:cs typeface="Gill Sans MT"/>
              </a:rPr>
              <a:t>for </a:t>
            </a:r>
            <a:r>
              <a:rPr sz="2400" dirty="0">
                <a:latin typeface="Gill Sans MT"/>
                <a:cs typeface="Gill Sans MT"/>
              </a:rPr>
              <a:t>the </a:t>
            </a:r>
            <a:r>
              <a:rPr sz="2400" spc="-5" dirty="0">
                <a:latin typeface="Gill Sans MT"/>
                <a:cs typeface="Gill Sans MT"/>
              </a:rPr>
              <a:t>Diocese of </a:t>
            </a:r>
            <a:r>
              <a:rPr sz="2400" spc="-15" dirty="0">
                <a:latin typeface="Gill Sans MT"/>
                <a:cs typeface="Gill Sans MT"/>
              </a:rPr>
              <a:t>Bendigo,  </a:t>
            </a:r>
            <a:r>
              <a:rPr sz="2400" dirty="0">
                <a:latin typeface="Gill Sans MT"/>
                <a:cs typeface="Gill Sans MT"/>
              </a:rPr>
              <a:t>the </a:t>
            </a:r>
            <a:r>
              <a:rPr sz="2400" spc="-5" dirty="0">
                <a:latin typeface="Gill Sans MT"/>
                <a:cs typeface="Gill Sans MT"/>
              </a:rPr>
              <a:t>beautiful mountains, </a:t>
            </a:r>
            <a:r>
              <a:rPr sz="2400" dirty="0">
                <a:latin typeface="Gill Sans MT"/>
                <a:cs typeface="Gill Sans MT"/>
              </a:rPr>
              <a:t>hills, </a:t>
            </a:r>
            <a:r>
              <a:rPr sz="2400" spc="-5" dirty="0">
                <a:latin typeface="Gill Sans MT"/>
                <a:cs typeface="Gill Sans MT"/>
              </a:rPr>
              <a:t>plains and  </a:t>
            </a:r>
            <a:r>
              <a:rPr sz="2400" spc="-10" dirty="0">
                <a:latin typeface="Gill Sans MT"/>
                <a:cs typeface="Gill Sans MT"/>
              </a:rPr>
              <a:t>native </a:t>
            </a:r>
            <a:r>
              <a:rPr sz="2400" spc="-15" dirty="0">
                <a:latin typeface="Gill Sans MT"/>
                <a:cs typeface="Gill Sans MT"/>
              </a:rPr>
              <a:t>forests </a:t>
            </a:r>
            <a:r>
              <a:rPr sz="2400" spc="-5" dirty="0">
                <a:latin typeface="Gill Sans MT"/>
                <a:cs typeface="Gill Sans MT"/>
              </a:rPr>
              <a:t>that </a:t>
            </a:r>
            <a:r>
              <a:rPr sz="2400" dirty="0">
                <a:latin typeface="Gill Sans MT"/>
                <a:cs typeface="Gill Sans MT"/>
              </a:rPr>
              <a:t>is </a:t>
            </a:r>
            <a:r>
              <a:rPr sz="2400" spc="-5" dirty="0">
                <a:latin typeface="Gill Sans MT"/>
                <a:cs typeface="Gill Sans MT"/>
              </a:rPr>
              <a:t>our</a:t>
            </a:r>
            <a:r>
              <a:rPr sz="2400" spc="-20" dirty="0">
                <a:latin typeface="Gill Sans MT"/>
                <a:cs typeface="Gill Sans MT"/>
              </a:rPr>
              <a:t> </a:t>
            </a:r>
            <a:r>
              <a:rPr sz="2400" spc="-10" dirty="0">
                <a:latin typeface="Gill Sans MT"/>
                <a:cs typeface="Gill Sans MT"/>
              </a:rPr>
              <a:t>environment.</a:t>
            </a:r>
            <a:endParaRPr sz="2400" dirty="0">
              <a:latin typeface="Gill Sans MT"/>
              <a:cs typeface="Gill Sans MT"/>
            </a:endParaRPr>
          </a:p>
          <a:p>
            <a:pPr>
              <a:lnSpc>
                <a:spcPct val="100000"/>
              </a:lnSpc>
              <a:spcBef>
                <a:spcPts val="35"/>
              </a:spcBef>
            </a:pPr>
            <a:endParaRPr sz="2450" dirty="0">
              <a:latin typeface="Gill Sans MT"/>
              <a:cs typeface="Gill Sans MT"/>
            </a:endParaRPr>
          </a:p>
          <a:p>
            <a:pPr marL="12700" marR="1162050">
              <a:lnSpc>
                <a:spcPct val="100000"/>
              </a:lnSpc>
            </a:pPr>
            <a:r>
              <a:rPr sz="2400" dirty="0">
                <a:latin typeface="Gill Sans MT"/>
                <a:cs typeface="Gill Sans MT"/>
              </a:rPr>
              <a:t>Bless the cities, </a:t>
            </a:r>
            <a:r>
              <a:rPr sz="2400" spc="-10" dirty="0">
                <a:latin typeface="Gill Sans MT"/>
                <a:cs typeface="Gill Sans MT"/>
              </a:rPr>
              <a:t>towns </a:t>
            </a:r>
            <a:r>
              <a:rPr sz="2400" spc="-5" dirty="0">
                <a:latin typeface="Gill Sans MT"/>
                <a:cs typeface="Gill Sans MT"/>
              </a:rPr>
              <a:t>and rural </a:t>
            </a:r>
            <a:r>
              <a:rPr sz="2400" spc="-15" dirty="0">
                <a:latin typeface="Gill Sans MT"/>
                <a:cs typeface="Gill Sans MT"/>
              </a:rPr>
              <a:t>areas,  </a:t>
            </a:r>
            <a:r>
              <a:rPr sz="2400" dirty="0">
                <a:latin typeface="Gill Sans MT"/>
                <a:cs typeface="Gill Sans MT"/>
              </a:rPr>
              <a:t>the </a:t>
            </a:r>
            <a:r>
              <a:rPr sz="2400" spc="-5" dirty="0">
                <a:latin typeface="Gill Sans MT"/>
                <a:cs typeface="Gill Sans MT"/>
              </a:rPr>
              <a:t>parishes, </a:t>
            </a:r>
            <a:r>
              <a:rPr sz="2400" spc="-10" dirty="0">
                <a:latin typeface="Gill Sans MT"/>
                <a:cs typeface="Gill Sans MT"/>
              </a:rPr>
              <a:t>congregations </a:t>
            </a:r>
            <a:r>
              <a:rPr sz="2400" spc="-5" dirty="0">
                <a:latin typeface="Gill Sans MT"/>
                <a:cs typeface="Gill Sans MT"/>
              </a:rPr>
              <a:t>and</a:t>
            </a:r>
            <a:r>
              <a:rPr sz="2400" spc="-204" dirty="0">
                <a:latin typeface="Gill Sans MT"/>
                <a:cs typeface="Gill Sans MT"/>
              </a:rPr>
              <a:t> </a:t>
            </a:r>
            <a:r>
              <a:rPr sz="2400" spc="-5" dirty="0">
                <a:latin typeface="Gill Sans MT"/>
                <a:cs typeface="Gill Sans MT"/>
              </a:rPr>
              <a:t>agencies  </a:t>
            </a:r>
            <a:r>
              <a:rPr sz="2400" dirty="0">
                <a:latin typeface="Gill Sans MT"/>
                <a:cs typeface="Gill Sans MT"/>
              </a:rPr>
              <a:t>in </a:t>
            </a:r>
            <a:r>
              <a:rPr sz="2400" spc="-5" dirty="0">
                <a:latin typeface="Gill Sans MT"/>
                <a:cs typeface="Gill Sans MT"/>
              </a:rPr>
              <a:t>which </a:t>
            </a:r>
            <a:r>
              <a:rPr sz="2400" spc="-25" dirty="0">
                <a:latin typeface="Gill Sans MT"/>
                <a:cs typeface="Gill Sans MT"/>
              </a:rPr>
              <a:t>we </a:t>
            </a:r>
            <a:r>
              <a:rPr sz="2400" spc="-15" dirty="0">
                <a:latin typeface="Gill Sans MT"/>
                <a:cs typeface="Gill Sans MT"/>
              </a:rPr>
              <a:t>live </a:t>
            </a:r>
            <a:r>
              <a:rPr sz="2400" spc="-5" dirty="0">
                <a:latin typeface="Gill Sans MT"/>
                <a:cs typeface="Gill Sans MT"/>
              </a:rPr>
              <a:t>and</a:t>
            </a:r>
            <a:r>
              <a:rPr sz="2400" spc="-15" dirty="0">
                <a:latin typeface="Gill Sans MT"/>
                <a:cs typeface="Gill Sans MT"/>
              </a:rPr>
              <a:t> </a:t>
            </a:r>
            <a:r>
              <a:rPr sz="2400" spc="10" dirty="0">
                <a:latin typeface="Gill Sans MT"/>
                <a:cs typeface="Gill Sans MT"/>
              </a:rPr>
              <a:t>serve.</a:t>
            </a:r>
            <a:endParaRPr sz="2400" dirty="0">
              <a:latin typeface="Gill Sans MT"/>
              <a:cs typeface="Gill Sans MT"/>
            </a:endParaRPr>
          </a:p>
          <a:p>
            <a:pPr>
              <a:lnSpc>
                <a:spcPct val="100000"/>
              </a:lnSpc>
              <a:spcBef>
                <a:spcPts val="40"/>
              </a:spcBef>
            </a:pPr>
            <a:endParaRPr sz="2450" dirty="0">
              <a:latin typeface="Gill Sans MT"/>
              <a:cs typeface="Gill Sans MT"/>
            </a:endParaRPr>
          </a:p>
          <a:p>
            <a:pPr marL="12700" marR="2221230">
              <a:lnSpc>
                <a:spcPct val="100000"/>
              </a:lnSpc>
            </a:pPr>
            <a:r>
              <a:rPr sz="2400" spc="-15" dirty="0">
                <a:latin typeface="Gill Sans MT"/>
                <a:cs typeface="Gill Sans MT"/>
              </a:rPr>
              <a:t>Give </a:t>
            </a:r>
            <a:r>
              <a:rPr sz="2400" dirty="0">
                <a:latin typeface="Gill Sans MT"/>
                <a:cs typeface="Gill Sans MT"/>
              </a:rPr>
              <a:t>us </a:t>
            </a:r>
            <a:r>
              <a:rPr sz="2400" spc="-5" dirty="0">
                <a:latin typeface="Gill Sans MT"/>
                <a:cs typeface="Gill Sans MT"/>
              </a:rPr>
              <a:t>vision, </a:t>
            </a:r>
            <a:r>
              <a:rPr sz="2400" spc="5" dirty="0">
                <a:latin typeface="Gill Sans MT"/>
                <a:cs typeface="Gill Sans MT"/>
              </a:rPr>
              <a:t>energy </a:t>
            </a:r>
            <a:r>
              <a:rPr sz="2400" spc="-5" dirty="0">
                <a:latin typeface="Gill Sans MT"/>
                <a:cs typeface="Gill Sans MT"/>
              </a:rPr>
              <a:t>and</a:t>
            </a:r>
            <a:r>
              <a:rPr sz="2400" spc="-290" dirty="0">
                <a:latin typeface="Gill Sans MT"/>
                <a:cs typeface="Gill Sans MT"/>
              </a:rPr>
              <a:t> </a:t>
            </a:r>
            <a:r>
              <a:rPr sz="2400" spc="-5" dirty="0">
                <a:latin typeface="Gill Sans MT"/>
                <a:cs typeface="Gill Sans MT"/>
              </a:rPr>
              <a:t>hope  </a:t>
            </a:r>
            <a:r>
              <a:rPr sz="2400" dirty="0">
                <a:latin typeface="Gill Sans MT"/>
                <a:cs typeface="Gill Sans MT"/>
              </a:rPr>
              <a:t>to be a </a:t>
            </a:r>
            <a:r>
              <a:rPr sz="2400" spc="5" dirty="0">
                <a:latin typeface="Gill Sans MT"/>
                <a:cs typeface="Gill Sans MT"/>
              </a:rPr>
              <a:t>Missionary</a:t>
            </a:r>
            <a:r>
              <a:rPr sz="2400" spc="-50" dirty="0">
                <a:latin typeface="Gill Sans MT"/>
                <a:cs typeface="Gill Sans MT"/>
              </a:rPr>
              <a:t> </a:t>
            </a:r>
            <a:r>
              <a:rPr sz="2400" spc="-10" dirty="0">
                <a:latin typeface="Gill Sans MT"/>
                <a:cs typeface="Gill Sans MT"/>
              </a:rPr>
              <a:t>Church.</a:t>
            </a:r>
            <a:endParaRPr sz="2400" dirty="0">
              <a:latin typeface="Gill Sans MT"/>
              <a:cs typeface="Gill Sans MT"/>
            </a:endParaRPr>
          </a:p>
          <a:p>
            <a:pPr>
              <a:lnSpc>
                <a:spcPct val="100000"/>
              </a:lnSpc>
              <a:spcBef>
                <a:spcPts val="40"/>
              </a:spcBef>
            </a:pPr>
            <a:endParaRPr sz="2450" dirty="0">
              <a:latin typeface="Gill Sans MT"/>
              <a:cs typeface="Gill Sans MT"/>
            </a:endParaRPr>
          </a:p>
          <a:p>
            <a:pPr marL="12700" marR="2708910">
              <a:lnSpc>
                <a:spcPct val="100000"/>
              </a:lnSpc>
            </a:pPr>
            <a:r>
              <a:rPr sz="2400" dirty="0">
                <a:latin typeface="Gill Sans MT"/>
                <a:cs typeface="Gill Sans MT"/>
              </a:rPr>
              <a:t>By the </a:t>
            </a:r>
            <a:r>
              <a:rPr sz="2400" spc="-25" dirty="0">
                <a:latin typeface="Gill Sans MT"/>
                <a:cs typeface="Gill Sans MT"/>
              </a:rPr>
              <a:t>Spirit’s </a:t>
            </a:r>
            <a:r>
              <a:rPr sz="2400" spc="-5" dirty="0">
                <a:latin typeface="Gill Sans MT"/>
                <a:cs typeface="Gill Sans MT"/>
              </a:rPr>
              <a:t>gifts, </a:t>
            </a:r>
            <a:r>
              <a:rPr sz="2400" dirty="0">
                <a:latin typeface="Gill Sans MT"/>
                <a:cs typeface="Gill Sans MT"/>
              </a:rPr>
              <a:t>equip</a:t>
            </a:r>
            <a:r>
              <a:rPr sz="2400" spc="-340" dirty="0">
                <a:latin typeface="Gill Sans MT"/>
                <a:cs typeface="Gill Sans MT"/>
              </a:rPr>
              <a:t> </a:t>
            </a:r>
            <a:r>
              <a:rPr sz="2400" dirty="0">
                <a:latin typeface="Gill Sans MT"/>
                <a:cs typeface="Gill Sans MT"/>
              </a:rPr>
              <a:t>us  to </a:t>
            </a:r>
            <a:r>
              <a:rPr sz="2400" spc="-15" dirty="0">
                <a:latin typeface="Gill Sans MT"/>
                <a:cs typeface="Gill Sans MT"/>
              </a:rPr>
              <a:t>live </a:t>
            </a:r>
            <a:r>
              <a:rPr sz="2400" dirty="0">
                <a:latin typeface="Gill Sans MT"/>
                <a:cs typeface="Gill Sans MT"/>
              </a:rPr>
              <a:t>the </a:t>
            </a:r>
            <a:r>
              <a:rPr sz="2400" spc="-5" dirty="0">
                <a:latin typeface="Gill Sans MT"/>
                <a:cs typeface="Gill Sans MT"/>
              </a:rPr>
              <a:t>Gospel of</a:t>
            </a:r>
            <a:r>
              <a:rPr sz="2400" spc="-60" dirty="0">
                <a:latin typeface="Gill Sans MT"/>
                <a:cs typeface="Gill Sans MT"/>
              </a:rPr>
              <a:t> </a:t>
            </a:r>
            <a:r>
              <a:rPr sz="2400" spc="-5" dirty="0">
                <a:latin typeface="Gill Sans MT"/>
                <a:cs typeface="Gill Sans MT"/>
              </a:rPr>
              <a:t>Christ</a:t>
            </a:r>
            <a:endParaRPr sz="2400" dirty="0">
              <a:latin typeface="Gill Sans MT"/>
              <a:cs typeface="Gill Sans MT"/>
            </a:endParaRPr>
          </a:p>
          <a:p>
            <a:pPr marL="12700">
              <a:lnSpc>
                <a:spcPct val="100000"/>
              </a:lnSpc>
            </a:pPr>
            <a:r>
              <a:rPr sz="2400" spc="-5" dirty="0">
                <a:latin typeface="Gill Sans MT"/>
                <a:cs typeface="Gill Sans MT"/>
              </a:rPr>
              <a:t>and </a:t>
            </a:r>
            <a:r>
              <a:rPr sz="2400" spc="-20" dirty="0">
                <a:latin typeface="Gill Sans MT"/>
                <a:cs typeface="Gill Sans MT"/>
              </a:rPr>
              <a:t>make </a:t>
            </a:r>
            <a:r>
              <a:rPr sz="2400" dirty="0">
                <a:latin typeface="Gill Sans MT"/>
                <a:cs typeface="Gill Sans MT"/>
              </a:rPr>
              <a:t>us </a:t>
            </a:r>
            <a:r>
              <a:rPr sz="2400" spc="-5" dirty="0">
                <a:latin typeface="Gill Sans MT"/>
                <a:cs typeface="Gill Sans MT"/>
              </a:rPr>
              <a:t>eager </a:t>
            </a:r>
            <a:r>
              <a:rPr sz="2400" dirty="0">
                <a:latin typeface="Gill Sans MT"/>
                <a:cs typeface="Gill Sans MT"/>
              </a:rPr>
              <a:t>to do </a:t>
            </a:r>
            <a:r>
              <a:rPr sz="2400" spc="-15" dirty="0">
                <a:latin typeface="Gill Sans MT"/>
                <a:cs typeface="Gill Sans MT"/>
              </a:rPr>
              <a:t>your</a:t>
            </a:r>
            <a:r>
              <a:rPr sz="2400" spc="-10" dirty="0">
                <a:latin typeface="Gill Sans MT"/>
                <a:cs typeface="Gill Sans MT"/>
              </a:rPr>
              <a:t> </a:t>
            </a:r>
            <a:r>
              <a:rPr sz="2400" dirty="0">
                <a:latin typeface="Gill Sans MT"/>
                <a:cs typeface="Gill Sans MT"/>
              </a:rPr>
              <a:t>will,</a:t>
            </a:r>
          </a:p>
          <a:p>
            <a:pPr marL="12700">
              <a:lnSpc>
                <a:spcPct val="100000"/>
              </a:lnSpc>
            </a:pPr>
            <a:r>
              <a:rPr sz="2400" spc="-5" dirty="0">
                <a:latin typeface="Gill Sans MT"/>
                <a:cs typeface="Gill Sans MT"/>
              </a:rPr>
              <a:t>that </a:t>
            </a:r>
            <a:r>
              <a:rPr sz="2400" spc="-25" dirty="0">
                <a:latin typeface="Gill Sans MT"/>
                <a:cs typeface="Gill Sans MT"/>
              </a:rPr>
              <a:t>we </a:t>
            </a:r>
            <a:r>
              <a:rPr sz="2400" spc="-40" dirty="0">
                <a:latin typeface="Gill Sans MT"/>
                <a:cs typeface="Gill Sans MT"/>
              </a:rPr>
              <a:t>may </a:t>
            </a:r>
            <a:r>
              <a:rPr sz="2400" spc="-15" dirty="0">
                <a:latin typeface="Gill Sans MT"/>
                <a:cs typeface="Gill Sans MT"/>
              </a:rPr>
              <a:t>share </a:t>
            </a:r>
            <a:r>
              <a:rPr sz="2400" spc="-5" dirty="0">
                <a:latin typeface="Gill Sans MT"/>
                <a:cs typeface="Gill Sans MT"/>
              </a:rPr>
              <a:t>the </a:t>
            </a:r>
            <a:r>
              <a:rPr sz="2400" spc="-15" dirty="0">
                <a:latin typeface="Gill Sans MT"/>
                <a:cs typeface="Gill Sans MT"/>
              </a:rPr>
              <a:t>joys </a:t>
            </a:r>
            <a:r>
              <a:rPr sz="2400" spc="-5" dirty="0">
                <a:latin typeface="Gill Sans MT"/>
                <a:cs typeface="Gill Sans MT"/>
              </a:rPr>
              <a:t>of </a:t>
            </a:r>
            <a:r>
              <a:rPr sz="2400" dirty="0">
                <a:latin typeface="Gill Sans MT"/>
                <a:cs typeface="Gill Sans MT"/>
              </a:rPr>
              <a:t>the </a:t>
            </a:r>
            <a:r>
              <a:rPr sz="2400" spc="-5" dirty="0">
                <a:latin typeface="Gill Sans MT"/>
                <a:cs typeface="Gill Sans MT"/>
              </a:rPr>
              <a:t>whole</a:t>
            </a:r>
            <a:r>
              <a:rPr sz="2400" spc="50" dirty="0">
                <a:latin typeface="Gill Sans MT"/>
                <a:cs typeface="Gill Sans MT"/>
              </a:rPr>
              <a:t> </a:t>
            </a:r>
            <a:r>
              <a:rPr sz="2400" spc="-10" dirty="0">
                <a:latin typeface="Gill Sans MT"/>
                <a:cs typeface="Gill Sans MT"/>
              </a:rPr>
              <a:t>creation.</a:t>
            </a:r>
            <a:endParaRPr sz="2400" dirty="0">
              <a:latin typeface="Gill Sans MT"/>
              <a:cs typeface="Gill Sans MT"/>
            </a:endParaRPr>
          </a:p>
          <a:p>
            <a:pPr>
              <a:lnSpc>
                <a:spcPct val="100000"/>
              </a:lnSpc>
              <a:spcBef>
                <a:spcPts val="40"/>
              </a:spcBef>
            </a:pPr>
            <a:endParaRPr sz="2450" dirty="0">
              <a:latin typeface="Gill Sans MT"/>
              <a:cs typeface="Gill Sans MT"/>
            </a:endParaRPr>
          </a:p>
          <a:p>
            <a:pPr marL="12700">
              <a:lnSpc>
                <a:spcPct val="100000"/>
              </a:lnSpc>
            </a:pPr>
            <a:r>
              <a:rPr sz="2400" spc="-114" dirty="0">
                <a:latin typeface="Gill Sans MT"/>
                <a:cs typeface="Gill Sans MT"/>
              </a:rPr>
              <a:t>We </a:t>
            </a:r>
            <a:r>
              <a:rPr sz="2400" spc="-20" dirty="0">
                <a:latin typeface="Gill Sans MT"/>
                <a:cs typeface="Gill Sans MT"/>
              </a:rPr>
              <a:t>make </a:t>
            </a:r>
            <a:r>
              <a:rPr sz="2400" spc="-5" dirty="0">
                <a:latin typeface="Gill Sans MT"/>
                <a:cs typeface="Gill Sans MT"/>
              </a:rPr>
              <a:t>our</a:t>
            </a:r>
            <a:r>
              <a:rPr sz="2400" spc="130" dirty="0">
                <a:latin typeface="Gill Sans MT"/>
                <a:cs typeface="Gill Sans MT"/>
              </a:rPr>
              <a:t> </a:t>
            </a:r>
            <a:r>
              <a:rPr sz="2400" spc="-30" dirty="0">
                <a:latin typeface="Gill Sans MT"/>
                <a:cs typeface="Gill Sans MT"/>
              </a:rPr>
              <a:t>prayer</a:t>
            </a:r>
            <a:endParaRPr sz="2400" dirty="0">
              <a:latin typeface="Gill Sans MT"/>
              <a:cs typeface="Gill Sans MT"/>
            </a:endParaRPr>
          </a:p>
          <a:p>
            <a:pPr marL="12700">
              <a:lnSpc>
                <a:spcPct val="100000"/>
              </a:lnSpc>
            </a:pPr>
            <a:r>
              <a:rPr sz="2400" spc="-15" dirty="0">
                <a:latin typeface="Gill Sans MT"/>
                <a:cs typeface="Gill Sans MT"/>
              </a:rPr>
              <a:t>through </a:t>
            </a:r>
            <a:r>
              <a:rPr sz="2400" spc="-10" dirty="0">
                <a:latin typeface="Gill Sans MT"/>
                <a:cs typeface="Gill Sans MT"/>
              </a:rPr>
              <a:t>Jesus </a:t>
            </a:r>
            <a:r>
              <a:rPr sz="2400" spc="-5" dirty="0">
                <a:latin typeface="Gill Sans MT"/>
                <a:cs typeface="Gill Sans MT"/>
              </a:rPr>
              <a:t>Christ </a:t>
            </a:r>
            <a:r>
              <a:rPr sz="2400" spc="-15" dirty="0">
                <a:latin typeface="Gill Sans MT"/>
                <a:cs typeface="Gill Sans MT"/>
              </a:rPr>
              <a:t>your </a:t>
            </a:r>
            <a:r>
              <a:rPr sz="2400" spc="-5" dirty="0">
                <a:latin typeface="Gill Sans MT"/>
                <a:cs typeface="Gill Sans MT"/>
              </a:rPr>
              <a:t>Son, our</a:t>
            </a:r>
            <a:r>
              <a:rPr sz="2400" spc="-215" dirty="0">
                <a:latin typeface="Gill Sans MT"/>
                <a:cs typeface="Gill Sans MT"/>
              </a:rPr>
              <a:t> </a:t>
            </a:r>
            <a:r>
              <a:rPr sz="2400" spc="-15" dirty="0">
                <a:latin typeface="Gill Sans MT"/>
                <a:cs typeface="Gill Sans MT"/>
              </a:rPr>
              <a:t>Lord.</a:t>
            </a:r>
            <a:endParaRPr sz="2400" dirty="0">
              <a:latin typeface="Gill Sans MT"/>
              <a:cs typeface="Gill Sans MT"/>
            </a:endParaRPr>
          </a:p>
          <a:p>
            <a:pPr marL="4127500">
              <a:lnSpc>
                <a:spcPct val="100000"/>
              </a:lnSpc>
            </a:pPr>
            <a:r>
              <a:rPr sz="2400" spc="-5" dirty="0">
                <a:latin typeface="Gill Sans MT"/>
                <a:cs typeface="Gill Sans MT"/>
              </a:rPr>
              <a:t>Amen.</a:t>
            </a:r>
            <a:endParaRPr sz="2400" dirty="0">
              <a:latin typeface="Gill Sans MT"/>
              <a:cs typeface="Gill Sans M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Service Relief</a:t>
            </a:r>
            <a:r>
              <a:rPr sz="1400" b="1" spc="-35" dirty="0">
                <a:solidFill>
                  <a:srgbClr val="FFFFFF"/>
                </a:solidFill>
                <a:latin typeface="Century Gothic"/>
                <a:cs typeface="Century Gothic"/>
              </a:rPr>
              <a:t> </a:t>
            </a:r>
            <a:r>
              <a:rPr sz="1400" b="1" dirty="0">
                <a:solidFill>
                  <a:srgbClr val="FFFFFF"/>
                </a:solidFill>
                <a:latin typeface="Century Gothic"/>
                <a:cs typeface="Century Gothic"/>
              </a:rPr>
              <a:t>Team</a:t>
            </a:r>
            <a:endParaRPr sz="1400">
              <a:latin typeface="Century Gothic"/>
              <a:cs typeface="Century Gothic"/>
            </a:endParaRPr>
          </a:p>
        </p:txBody>
      </p:sp>
      <p:sp>
        <p:nvSpPr>
          <p:cNvPr id="3" name="object 3"/>
          <p:cNvSpPr/>
          <p:nvPr/>
        </p:nvSpPr>
        <p:spPr>
          <a:xfrm>
            <a:off x="0" y="0"/>
            <a:ext cx="7559039" cy="16446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7873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6</a:t>
            </a:r>
            <a:endParaRPr sz="2300" dirty="0">
              <a:latin typeface="Century Gothic"/>
              <a:cs typeface="Century Gothic"/>
            </a:endParaRPr>
          </a:p>
        </p:txBody>
      </p:sp>
      <p:sp>
        <p:nvSpPr>
          <p:cNvPr id="7" name="object 7"/>
          <p:cNvSpPr txBox="1"/>
          <p:nvPr/>
        </p:nvSpPr>
        <p:spPr>
          <a:xfrm>
            <a:off x="347227" y="5353557"/>
            <a:ext cx="6680834" cy="1514475"/>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a:latin typeface="Century Gothic"/>
              <a:cs typeface="Century Gothic"/>
            </a:endParaRPr>
          </a:p>
          <a:p>
            <a:pPr marL="469900" indent="-457834">
              <a:lnSpc>
                <a:spcPct val="100000"/>
              </a:lnSpc>
              <a:spcBef>
                <a:spcPts val="400"/>
              </a:spcBef>
              <a:buAutoNum type="arabicPeriod"/>
              <a:tabLst>
                <a:tab pos="469900" algn="l"/>
                <a:tab pos="470534" algn="l"/>
              </a:tabLst>
            </a:pPr>
            <a:r>
              <a:rPr sz="1600" spc="-5" dirty="0">
                <a:latin typeface="Georgia"/>
                <a:cs typeface="Georgia"/>
              </a:rPr>
              <a:t>We </a:t>
            </a:r>
            <a:r>
              <a:rPr sz="1600" spc="-10" dirty="0">
                <a:latin typeface="Georgia"/>
                <a:cs typeface="Georgia"/>
              </a:rPr>
              <a:t>pray </a:t>
            </a:r>
            <a:r>
              <a:rPr sz="1600" spc="-5" dirty="0">
                <a:latin typeface="Georgia"/>
                <a:cs typeface="Georgia"/>
              </a:rPr>
              <a:t>for open </a:t>
            </a:r>
            <a:r>
              <a:rPr sz="1600" spc="-10" dirty="0">
                <a:latin typeface="Georgia"/>
                <a:cs typeface="Georgia"/>
              </a:rPr>
              <a:t>hearts </a:t>
            </a:r>
            <a:r>
              <a:rPr sz="1600" spc="-5" dirty="0">
                <a:latin typeface="Georgia"/>
                <a:cs typeface="Georgia"/>
              </a:rPr>
              <a:t>and minds to </a:t>
            </a:r>
            <a:r>
              <a:rPr sz="1600" spc="-10" dirty="0">
                <a:latin typeface="Georgia"/>
                <a:cs typeface="Georgia"/>
              </a:rPr>
              <a:t>God’s</a:t>
            </a:r>
            <a:r>
              <a:rPr sz="1600" spc="170" dirty="0">
                <a:latin typeface="Georgia"/>
                <a:cs typeface="Georgia"/>
              </a:rPr>
              <a:t> </a:t>
            </a:r>
            <a:r>
              <a:rPr sz="1600" spc="-5" dirty="0">
                <a:latin typeface="Georgia"/>
                <a:cs typeface="Georgia"/>
              </a:rPr>
              <a:t>leading;</a:t>
            </a:r>
            <a:endParaRPr sz="1600">
              <a:latin typeface="Georgia"/>
              <a:cs typeface="Georgia"/>
            </a:endParaRPr>
          </a:p>
          <a:p>
            <a:pPr marL="469900" marR="5080" indent="-457834">
              <a:lnSpc>
                <a:spcPts val="1730"/>
              </a:lnSpc>
              <a:spcBef>
                <a:spcPts val="830"/>
              </a:spcBef>
              <a:buAutoNum type="arabicPeriod"/>
              <a:tabLst>
                <a:tab pos="469900" algn="l"/>
                <a:tab pos="470534" algn="l"/>
              </a:tabLst>
            </a:pPr>
            <a:r>
              <a:rPr sz="1600" spc="-5" dirty="0">
                <a:latin typeface="Georgia"/>
                <a:cs typeface="Georgia"/>
              </a:rPr>
              <a:t>We </a:t>
            </a:r>
            <a:r>
              <a:rPr sz="1600" spc="-10" dirty="0">
                <a:latin typeface="Georgia"/>
                <a:cs typeface="Georgia"/>
              </a:rPr>
              <a:t>pray </a:t>
            </a:r>
            <a:r>
              <a:rPr sz="1600" spc="-5" dirty="0">
                <a:latin typeface="Georgia"/>
                <a:cs typeface="Georgia"/>
              </a:rPr>
              <a:t>for </a:t>
            </a:r>
            <a:r>
              <a:rPr sz="1600" spc="-10" dirty="0">
                <a:latin typeface="Georgia"/>
                <a:cs typeface="Georgia"/>
              </a:rPr>
              <a:t>ways </a:t>
            </a:r>
            <a:r>
              <a:rPr sz="1600" spc="-5" dirty="0">
                <a:latin typeface="Georgia"/>
                <a:cs typeface="Georgia"/>
              </a:rPr>
              <a:t>to </a:t>
            </a:r>
            <a:r>
              <a:rPr sz="1600" spc="-10" dirty="0">
                <a:latin typeface="Georgia"/>
                <a:cs typeface="Georgia"/>
              </a:rPr>
              <a:t>serve </a:t>
            </a:r>
            <a:r>
              <a:rPr sz="1600" spc="-5" dirty="0">
                <a:latin typeface="Georgia"/>
                <a:cs typeface="Georgia"/>
              </a:rPr>
              <a:t>the young </a:t>
            </a:r>
            <a:r>
              <a:rPr sz="1600" spc="-10" dirty="0">
                <a:latin typeface="Georgia"/>
                <a:cs typeface="Georgia"/>
              </a:rPr>
              <a:t>people </a:t>
            </a:r>
            <a:r>
              <a:rPr sz="1600" spc="-5" dirty="0">
                <a:latin typeface="Georgia"/>
                <a:cs typeface="Georgia"/>
              </a:rPr>
              <a:t>and continued </a:t>
            </a:r>
            <a:r>
              <a:rPr sz="1600" spc="-10" dirty="0">
                <a:latin typeface="Georgia"/>
                <a:cs typeface="Georgia"/>
              </a:rPr>
              <a:t>services </a:t>
            </a:r>
            <a:r>
              <a:rPr sz="1600" spc="-5" dirty="0">
                <a:latin typeface="Georgia"/>
                <a:cs typeface="Georgia"/>
              </a:rPr>
              <a:t>at  </a:t>
            </a:r>
            <a:r>
              <a:rPr sz="1600" spc="-10" dirty="0">
                <a:latin typeface="Georgia"/>
                <a:cs typeface="Georgia"/>
              </a:rPr>
              <a:t>Kara </a:t>
            </a:r>
            <a:r>
              <a:rPr sz="1600" spc="-5" dirty="0">
                <a:latin typeface="Georgia"/>
                <a:cs typeface="Georgia"/>
              </a:rPr>
              <a:t>Court and Coates</a:t>
            </a:r>
            <a:r>
              <a:rPr sz="1600" spc="80" dirty="0">
                <a:latin typeface="Georgia"/>
                <a:cs typeface="Georgia"/>
              </a:rPr>
              <a:t> </a:t>
            </a:r>
            <a:r>
              <a:rPr sz="1600" spc="-10" dirty="0">
                <a:latin typeface="Georgia"/>
                <a:cs typeface="Georgia"/>
              </a:rPr>
              <a:t>Hostel;</a:t>
            </a:r>
            <a:endParaRPr sz="1600">
              <a:latin typeface="Georgia"/>
              <a:cs typeface="Georgia"/>
            </a:endParaRPr>
          </a:p>
          <a:p>
            <a:pPr marL="469900" indent="-457834">
              <a:lnSpc>
                <a:spcPct val="100000"/>
              </a:lnSpc>
              <a:spcBef>
                <a:spcPts val="570"/>
              </a:spcBef>
              <a:buAutoNum type="arabicPeriod"/>
              <a:tabLst>
                <a:tab pos="469900" algn="l"/>
                <a:tab pos="470534" algn="l"/>
              </a:tabLst>
            </a:pPr>
            <a:r>
              <a:rPr sz="1600" spc="-5" dirty="0">
                <a:latin typeface="Georgia"/>
                <a:cs typeface="Georgia"/>
              </a:rPr>
              <a:t>We </a:t>
            </a:r>
            <a:r>
              <a:rPr sz="1600" spc="-10" dirty="0">
                <a:latin typeface="Georgia"/>
                <a:cs typeface="Georgia"/>
              </a:rPr>
              <a:t>pray </a:t>
            </a:r>
            <a:r>
              <a:rPr sz="1600" spc="-5" dirty="0">
                <a:latin typeface="Georgia"/>
                <a:cs typeface="Georgia"/>
              </a:rPr>
              <a:t>for </a:t>
            </a:r>
            <a:r>
              <a:rPr sz="1600" spc="-10" dirty="0">
                <a:latin typeface="Georgia"/>
                <a:cs typeface="Georgia"/>
              </a:rPr>
              <a:t>wise stewardship </a:t>
            </a:r>
            <a:r>
              <a:rPr sz="1600" spc="-5" dirty="0">
                <a:latin typeface="Georgia"/>
                <a:cs typeface="Georgia"/>
              </a:rPr>
              <a:t>of our beautiful</a:t>
            </a:r>
            <a:r>
              <a:rPr sz="1600" spc="185" dirty="0">
                <a:latin typeface="Georgia"/>
                <a:cs typeface="Georgia"/>
              </a:rPr>
              <a:t> </a:t>
            </a:r>
            <a:r>
              <a:rPr sz="1600" spc="-5" dirty="0">
                <a:latin typeface="Georgia"/>
                <a:cs typeface="Georgia"/>
              </a:rPr>
              <a:t>buildings.</a:t>
            </a:r>
            <a:endParaRPr sz="1600">
              <a:latin typeface="Georgia"/>
              <a:cs typeface="Georgia"/>
            </a:endParaRPr>
          </a:p>
        </p:txBody>
      </p:sp>
      <p:sp>
        <p:nvSpPr>
          <p:cNvPr id="8" name="object 8"/>
          <p:cNvSpPr/>
          <p:nvPr/>
        </p:nvSpPr>
        <p:spPr>
          <a:xfrm>
            <a:off x="4361688" y="592835"/>
            <a:ext cx="3063239"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527222" y="664495"/>
            <a:ext cx="268414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a:t>
            </a:r>
            <a:r>
              <a:rPr sz="2300" dirty="0">
                <a:solidFill>
                  <a:srgbClr val="FFFFFF"/>
                </a:solidFill>
                <a:latin typeface="Century Gothic"/>
                <a:cs typeface="Century Gothic"/>
              </a:rPr>
              <a:t>St</a:t>
            </a:r>
            <a:r>
              <a:rPr sz="2300" spc="-65" dirty="0">
                <a:solidFill>
                  <a:srgbClr val="FFFFFF"/>
                </a:solidFill>
                <a:latin typeface="Century Gothic"/>
                <a:cs typeface="Century Gothic"/>
              </a:rPr>
              <a:t> </a:t>
            </a:r>
            <a:r>
              <a:rPr sz="2300" spc="5" dirty="0">
                <a:solidFill>
                  <a:srgbClr val="FFFFFF"/>
                </a:solidFill>
                <a:latin typeface="Century Gothic"/>
                <a:cs typeface="Century Gothic"/>
              </a:rPr>
              <a:t>Arnaud</a:t>
            </a:r>
            <a:endParaRPr sz="2300">
              <a:latin typeface="Century Gothic"/>
              <a:cs typeface="Century Gothic"/>
            </a:endParaRPr>
          </a:p>
        </p:txBody>
      </p:sp>
      <p:sp>
        <p:nvSpPr>
          <p:cNvPr id="10" name="object 10"/>
          <p:cNvSpPr txBox="1"/>
          <p:nvPr/>
        </p:nvSpPr>
        <p:spPr>
          <a:xfrm>
            <a:off x="3631830" y="7557106"/>
            <a:ext cx="3051175" cy="342273"/>
          </a:xfrm>
          <a:prstGeom prst="rect">
            <a:avLst/>
          </a:prstGeom>
        </p:spPr>
        <p:txBody>
          <a:bodyPr vert="horz" wrap="square" lIns="0" tIns="19050" rIns="0" bIns="0" rtlCol="0">
            <a:spAutoFit/>
          </a:bodyPr>
          <a:lstStyle/>
          <a:p>
            <a:pPr marL="12700" marR="332740" indent="1395730">
              <a:lnSpc>
                <a:spcPct val="130400"/>
              </a:lnSpc>
              <a:spcBef>
                <a:spcPts val="150"/>
              </a:spcBef>
            </a:pPr>
            <a:r>
              <a:rPr sz="1800" spc="-10">
                <a:solidFill>
                  <a:srgbClr val="EC7C30"/>
                </a:solidFill>
                <a:latin typeface="Century Gothic"/>
                <a:cs typeface="Century Gothic"/>
              </a:rPr>
              <a:t>Contact</a:t>
            </a:r>
            <a:endParaRPr sz="1600" dirty="0">
              <a:latin typeface="Georgia"/>
              <a:cs typeface="Georgia"/>
            </a:endParaRPr>
          </a:p>
        </p:txBody>
      </p:sp>
      <p:sp>
        <p:nvSpPr>
          <p:cNvPr id="11" name="object 11"/>
          <p:cNvSpPr txBox="1"/>
          <p:nvPr/>
        </p:nvSpPr>
        <p:spPr>
          <a:xfrm>
            <a:off x="347223" y="1763805"/>
            <a:ext cx="6852284" cy="2755883"/>
          </a:xfrm>
          <a:prstGeom prst="rect">
            <a:avLst/>
          </a:prstGeom>
        </p:spPr>
        <p:txBody>
          <a:bodyPr vert="horz" wrap="square" lIns="0" tIns="90170" rIns="0" bIns="0" rtlCol="0">
            <a:spAutoFit/>
          </a:bodyPr>
          <a:lstStyle/>
          <a:p>
            <a:pPr marR="5080" algn="r">
              <a:lnSpc>
                <a:spcPct val="100000"/>
              </a:lnSpc>
              <a:spcBef>
                <a:spcPts val="710"/>
              </a:spcBef>
            </a:pPr>
            <a:r>
              <a:rPr sz="1600" spc="-5" dirty="0">
                <a:solidFill>
                  <a:srgbClr val="2E5496"/>
                </a:solidFill>
                <a:latin typeface="Century Gothic"/>
                <a:cs typeface="Century Gothic"/>
              </a:rPr>
              <a:t>Including: Christ Church </a:t>
            </a:r>
            <a:r>
              <a:rPr sz="1600" dirty="0">
                <a:solidFill>
                  <a:srgbClr val="2E5496"/>
                </a:solidFill>
                <a:latin typeface="Century Gothic"/>
                <a:cs typeface="Century Gothic"/>
              </a:rPr>
              <a:t>Old </a:t>
            </a:r>
            <a:r>
              <a:rPr sz="1600" spc="-10" dirty="0">
                <a:solidFill>
                  <a:srgbClr val="2E5496"/>
                </a:solidFill>
                <a:latin typeface="Century Gothic"/>
                <a:cs typeface="Century Gothic"/>
              </a:rPr>
              <a:t>Cathedral </a:t>
            </a:r>
            <a:r>
              <a:rPr sz="1600" spc="-5" dirty="0">
                <a:solidFill>
                  <a:srgbClr val="2E5496"/>
                </a:solidFill>
                <a:latin typeface="Century Gothic"/>
                <a:cs typeface="Century Gothic"/>
              </a:rPr>
              <a:t>St Arnaud, </a:t>
            </a:r>
            <a:r>
              <a:rPr sz="1600" spc="5" dirty="0">
                <a:solidFill>
                  <a:srgbClr val="2E5496"/>
                </a:solidFill>
                <a:latin typeface="Century Gothic"/>
                <a:cs typeface="Century Gothic"/>
              </a:rPr>
              <a:t>All </a:t>
            </a:r>
            <a:r>
              <a:rPr sz="1600" spc="-10" dirty="0">
                <a:solidFill>
                  <a:srgbClr val="2E5496"/>
                </a:solidFill>
                <a:latin typeface="Century Gothic"/>
                <a:cs typeface="Century Gothic"/>
              </a:rPr>
              <a:t>Saints’ </a:t>
            </a:r>
            <a:r>
              <a:rPr sz="1600" spc="-5" dirty="0">
                <a:solidFill>
                  <a:srgbClr val="2E5496"/>
                </a:solidFill>
                <a:latin typeface="Century Gothic"/>
                <a:cs typeface="Century Gothic"/>
              </a:rPr>
              <a:t>Emu</a:t>
            </a:r>
            <a:r>
              <a:rPr sz="1600" spc="105" dirty="0">
                <a:solidFill>
                  <a:srgbClr val="2E5496"/>
                </a:solidFill>
                <a:latin typeface="Century Gothic"/>
                <a:cs typeface="Century Gothic"/>
              </a:rPr>
              <a:t> </a:t>
            </a:r>
            <a:r>
              <a:rPr sz="1600" spc="-10" dirty="0">
                <a:solidFill>
                  <a:srgbClr val="2E5496"/>
                </a:solidFill>
                <a:latin typeface="Century Gothic"/>
                <a:cs typeface="Century Gothic"/>
              </a:rPr>
              <a:t>and</a:t>
            </a:r>
            <a:endParaRPr sz="1600" dirty="0">
              <a:latin typeface="Century Gothic"/>
              <a:cs typeface="Century Gothic"/>
            </a:endParaRPr>
          </a:p>
          <a:p>
            <a:pPr marR="5080" algn="r">
              <a:lnSpc>
                <a:spcPct val="100000"/>
              </a:lnSpc>
              <a:spcBef>
                <a:spcPts val="610"/>
              </a:spcBef>
            </a:pPr>
            <a:r>
              <a:rPr sz="1600" spc="-5" dirty="0">
                <a:solidFill>
                  <a:srgbClr val="2E5496"/>
                </a:solidFill>
                <a:latin typeface="Century Gothic"/>
                <a:cs typeface="Century Gothic"/>
              </a:rPr>
              <a:t>St </a:t>
            </a:r>
            <a:r>
              <a:rPr sz="1600" dirty="0">
                <a:solidFill>
                  <a:srgbClr val="2E5496"/>
                </a:solidFill>
                <a:latin typeface="Century Gothic"/>
                <a:cs typeface="Century Gothic"/>
              </a:rPr>
              <a:t>David’s</a:t>
            </a:r>
            <a:r>
              <a:rPr sz="1600" spc="-90" dirty="0">
                <a:solidFill>
                  <a:srgbClr val="2E5496"/>
                </a:solidFill>
                <a:latin typeface="Century Gothic"/>
                <a:cs typeface="Century Gothic"/>
              </a:rPr>
              <a:t> </a:t>
            </a:r>
            <a:r>
              <a:rPr sz="1600" spc="-5" dirty="0">
                <a:solidFill>
                  <a:srgbClr val="2E5496"/>
                </a:solidFill>
                <a:latin typeface="Century Gothic"/>
                <a:cs typeface="Century Gothic"/>
              </a:rPr>
              <a:t>Bealiba</a:t>
            </a:r>
            <a:endParaRPr sz="1600" dirty="0">
              <a:latin typeface="Century Gothic"/>
              <a:cs typeface="Century Gothic"/>
            </a:endParaRPr>
          </a:p>
          <a:p>
            <a:pPr>
              <a:lnSpc>
                <a:spcPct val="100000"/>
              </a:lnSpc>
              <a:spcBef>
                <a:spcPts val="20"/>
              </a:spcBef>
            </a:pPr>
            <a:endParaRPr sz="1500" dirty="0">
              <a:latin typeface="Century Gothic"/>
              <a:cs typeface="Century Gothic"/>
            </a:endParaRPr>
          </a:p>
          <a:p>
            <a:pPr marL="12700">
              <a:lnSpc>
                <a:spcPct val="100000"/>
              </a:lnSpc>
            </a:pPr>
            <a:r>
              <a:rPr lang="en-US" sz="2000" b="1" spc="-5" dirty="0">
                <a:solidFill>
                  <a:srgbClr val="13233B"/>
                </a:solidFill>
                <a:latin typeface="Century Gothic"/>
                <a:cs typeface="Century Gothic"/>
              </a:rPr>
              <a:t>Awaiting Appointment</a:t>
            </a:r>
            <a:endParaRPr sz="1750" dirty="0">
              <a:latin typeface="Century Gothic"/>
              <a:cs typeface="Century Gothic"/>
            </a:endParaRPr>
          </a:p>
          <a:p>
            <a:pPr marL="12700">
              <a:lnSpc>
                <a:spcPct val="100000"/>
              </a:lnSpc>
              <a:spcBef>
                <a:spcPts val="5"/>
              </a:spcBef>
            </a:pPr>
            <a:endParaRPr lang="en-US" sz="1800" spc="10" dirty="0">
              <a:latin typeface="Century Gothic"/>
              <a:cs typeface="Century Gothic"/>
            </a:endParaRPr>
          </a:p>
          <a:p>
            <a:pPr marL="12700">
              <a:lnSpc>
                <a:spcPct val="100000"/>
              </a:lnSpc>
              <a:spcBef>
                <a:spcPts val="5"/>
              </a:spcBef>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marR="655320" indent="-457200">
              <a:lnSpc>
                <a:spcPts val="1730"/>
              </a:lnSpc>
              <a:spcBef>
                <a:spcPts val="605"/>
              </a:spcBef>
              <a:buFontTx/>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Each parish member serving God faithfully</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spcBef>
                <a:spcPts val="580"/>
              </a:spcBef>
              <a:buFontTx/>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Opportunities to minister in St Arnaud and Bealiba</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spcBef>
                <a:spcPts val="600"/>
              </a:spcBef>
              <a:buFontTx/>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God's provision to enable ongoing ministry</a:t>
            </a:r>
            <a:r>
              <a:rPr sz="1600" spc="-5" dirty="0">
                <a:latin typeface="Georgia" panose="02040502050405020303" pitchFamily="18" charset="0"/>
                <a:cs typeface="Georgia"/>
              </a:rPr>
              <a:t>.</a:t>
            </a:r>
            <a:endParaRPr sz="1600" dirty="0">
              <a:latin typeface="Georgia" panose="02040502050405020303" pitchFamily="18" charset="0"/>
              <a:cs typeface="Georgia"/>
            </a:endParaRPr>
          </a:p>
        </p:txBody>
      </p:sp>
      <p:sp>
        <p:nvSpPr>
          <p:cNvPr id="12" name="object 10">
            <a:extLst>
              <a:ext uri="{FF2B5EF4-FFF2-40B4-BE49-F238E27FC236}">
                <a16:creationId xmlns:a16="http://schemas.microsoft.com/office/drawing/2014/main" id="{A7424049-D900-CF24-C50E-621D0261DB18}"/>
              </a:ext>
            </a:extLst>
          </p:cNvPr>
          <p:cNvSpPr txBox="1"/>
          <p:nvPr/>
        </p:nvSpPr>
        <p:spPr>
          <a:xfrm>
            <a:off x="3631829" y="7557106"/>
            <a:ext cx="3793097" cy="1611339"/>
          </a:xfrm>
          <a:prstGeom prst="rect">
            <a:avLst/>
          </a:prstGeom>
        </p:spPr>
        <p:txBody>
          <a:bodyPr vert="horz" wrap="square" lIns="0" tIns="102235" rIns="0" bIns="0" rtlCol="0">
            <a:spAutoFit/>
          </a:bodyPr>
          <a:lstStyle/>
          <a:p>
            <a:pPr marL="1408430">
              <a:lnSpc>
                <a:spcPct val="100000"/>
              </a:lnSpc>
              <a:spcBef>
                <a:spcPts val="805"/>
              </a:spcBef>
            </a:pPr>
            <a:endParaRPr sz="1800" dirty="0">
              <a:latin typeface="Century Gothic"/>
              <a:cs typeface="Century Gothic"/>
            </a:endParaRPr>
          </a:p>
          <a:p>
            <a:r>
              <a:rPr lang="en-AU" sz="1600" dirty="0">
                <a:effectLst/>
                <a:latin typeface="Georgia" panose="02040502050405020303" pitchFamily="18" charset="0"/>
                <a:ea typeface="Calibri" panose="020F0502020204030204" pitchFamily="34" charset="0"/>
              </a:rPr>
              <a:t>Archdeacon Peter Blundell-0427694720</a:t>
            </a:r>
          </a:p>
          <a:p>
            <a:r>
              <a:rPr lang="en-AU" sz="1600" u="sng" dirty="0">
                <a:solidFill>
                  <a:srgbClr val="0000FF"/>
                </a:solidFill>
                <a:effectLst/>
                <a:latin typeface="Georgia" panose="02040502050405020303" pitchFamily="18" charset="0"/>
                <a:ea typeface="Calibri" panose="020F0502020204030204" pitchFamily="34" charset="0"/>
                <a:hlinkClick r:id="rId5"/>
              </a:rPr>
              <a:t>riversidevenerable@gmail.com</a:t>
            </a:r>
            <a:endParaRPr lang="en-AU" sz="1600" dirty="0">
              <a:effectLst/>
              <a:latin typeface="Georgia" panose="02040502050405020303" pitchFamily="18" charset="0"/>
              <a:ea typeface="Calibri" panose="020F0502020204030204" pitchFamily="34" charset="0"/>
            </a:endParaRPr>
          </a:p>
          <a:p>
            <a:r>
              <a:rPr lang="en-AU" sz="1600" dirty="0">
                <a:effectLst/>
                <a:latin typeface="Georgia" panose="02040502050405020303" pitchFamily="18" charset="0"/>
                <a:ea typeface="Calibri" panose="020F0502020204030204" pitchFamily="34" charset="0"/>
              </a:rPr>
              <a:t> </a:t>
            </a:r>
          </a:p>
          <a:p>
            <a:r>
              <a:rPr lang="en-AU" sz="1600" dirty="0">
                <a:effectLst/>
                <a:latin typeface="Georgia" panose="02040502050405020303" pitchFamily="18" charset="0"/>
                <a:ea typeface="Calibri" panose="020F0502020204030204" pitchFamily="34" charset="0"/>
              </a:rPr>
              <a:t>Mr Bruce Sutherland-0497863182</a:t>
            </a:r>
          </a:p>
          <a:p>
            <a:r>
              <a:rPr lang="en-AU" sz="1600" u="sng" dirty="0">
                <a:solidFill>
                  <a:srgbClr val="0000FF"/>
                </a:solidFill>
                <a:effectLst/>
                <a:latin typeface="Georgia" panose="02040502050405020303" pitchFamily="18" charset="0"/>
                <a:ea typeface="Calibri" panose="020F0502020204030204" pitchFamily="34" charset="0"/>
                <a:hlinkClick r:id="rId6"/>
              </a:rPr>
              <a:t>bms3478@hotmail.com</a:t>
            </a:r>
            <a:endParaRPr lang="en-AU" sz="1600" dirty="0">
              <a:effectLst/>
              <a:latin typeface="Georgia" panose="02040502050405020303" pitchFamily="18" charset="0"/>
              <a:ea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Bishop to the </a:t>
            </a:r>
            <a:r>
              <a:rPr sz="1400" b="1" dirty="0">
                <a:solidFill>
                  <a:srgbClr val="FFFFFF"/>
                </a:solidFill>
                <a:latin typeface="Century Gothic"/>
                <a:cs typeface="Century Gothic"/>
              </a:rPr>
              <a:t>Defence Forces </a:t>
            </a:r>
            <a:r>
              <a:rPr sz="1400" b="1" spc="-5" dirty="0">
                <a:solidFill>
                  <a:srgbClr val="FFFFFF"/>
                </a:solidFill>
                <a:latin typeface="Century Gothic"/>
                <a:cs typeface="Century Gothic"/>
              </a:rPr>
              <a:t>and Anglican </a:t>
            </a:r>
            <a:r>
              <a:rPr sz="1400" b="1" dirty="0">
                <a:solidFill>
                  <a:srgbClr val="FFFFFF"/>
                </a:solidFill>
                <a:latin typeface="Century Gothic"/>
                <a:cs typeface="Century Gothic"/>
              </a:rPr>
              <a:t>Defence</a:t>
            </a:r>
            <a:r>
              <a:rPr sz="1400" b="1" spc="-55" dirty="0">
                <a:solidFill>
                  <a:srgbClr val="FFFFFF"/>
                </a:solidFill>
                <a:latin typeface="Century Gothic"/>
                <a:cs typeface="Century Gothic"/>
              </a:rPr>
              <a:t> </a:t>
            </a:r>
            <a:r>
              <a:rPr sz="1400" b="1" spc="-5" dirty="0">
                <a:solidFill>
                  <a:srgbClr val="FFFFFF"/>
                </a:solidFill>
                <a:latin typeface="Century Gothic"/>
                <a:cs typeface="Century Gothic"/>
              </a:rPr>
              <a:t>Chaplains</a:t>
            </a:r>
            <a:endParaRPr sz="1400">
              <a:latin typeface="Century Gothic"/>
              <a:cs typeface="Century Gothic"/>
            </a:endParaRPr>
          </a:p>
        </p:txBody>
      </p:sp>
      <p:sp>
        <p:nvSpPr>
          <p:cNvPr id="3" name="object 3"/>
          <p:cNvSpPr/>
          <p:nvPr/>
        </p:nvSpPr>
        <p:spPr>
          <a:xfrm>
            <a:off x="0" y="0"/>
            <a:ext cx="7559039" cy="16478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7</a:t>
            </a:r>
            <a:endParaRPr sz="2300" dirty="0">
              <a:latin typeface="Century Gothic"/>
              <a:cs typeface="Century Gothic"/>
            </a:endParaRPr>
          </a:p>
        </p:txBody>
      </p:sp>
      <p:sp>
        <p:nvSpPr>
          <p:cNvPr id="7" name="object 7"/>
          <p:cNvSpPr txBox="1"/>
          <p:nvPr/>
        </p:nvSpPr>
        <p:spPr>
          <a:xfrm>
            <a:off x="347227" y="5353557"/>
            <a:ext cx="6925309" cy="2072362"/>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342900" lvl="0" indent="-342900">
              <a:buFont typeface="+mj-lt"/>
              <a:buAutoNum type="arabicPeriod"/>
            </a:pPr>
            <a:r>
              <a:rPr lang="en-AU" sz="1600" dirty="0">
                <a:effectLst/>
                <a:latin typeface="Georgia" panose="02040502050405020303" pitchFamily="18" charset="0"/>
                <a:ea typeface="Times New Roman" panose="02020603050405020304" pitchFamily="18" charset="0"/>
              </a:rPr>
              <a:t>That God will lead and guide us as we start our new family worship service.</a:t>
            </a:r>
            <a:endParaRPr lang="en-AU" sz="1600" dirty="0">
              <a:effectLst/>
              <a:latin typeface="Georgia" panose="02040502050405020303" pitchFamily="18" charset="0"/>
              <a:ea typeface="Calibri" panose="020F0502020204030204" pitchFamily="34" charset="0"/>
            </a:endParaRPr>
          </a:p>
          <a:p>
            <a:pPr marL="342900" lvl="0" indent="-342900">
              <a:buFont typeface="+mj-lt"/>
              <a:buAutoNum type="arabicPeriod"/>
            </a:pPr>
            <a:r>
              <a:rPr lang="en-AU" sz="1600" dirty="0">
                <a:effectLst/>
                <a:latin typeface="Georgia" panose="02040502050405020303" pitchFamily="18" charset="0"/>
                <a:ea typeface="Times New Roman" panose="02020603050405020304" pitchFamily="18" charset="0"/>
              </a:rPr>
              <a:t>That God will raise up new leaders and new ministries as we reach out to our wider community.</a:t>
            </a:r>
          </a:p>
          <a:p>
            <a:pPr marL="342900" indent="-342900">
              <a:buFont typeface="+mj-lt"/>
              <a:buAutoNum type="arabicPeriod"/>
            </a:pPr>
            <a:r>
              <a:rPr lang="en-AU" sz="1600" dirty="0">
                <a:effectLst/>
                <a:latin typeface="Georgia" panose="02040502050405020303" pitchFamily="18" charset="0"/>
                <a:ea typeface="Times New Roman" panose="02020603050405020304" pitchFamily="18" charset="0"/>
              </a:rPr>
              <a:t>For the opportunity to be God’s hand and feet within the wider community.</a:t>
            </a:r>
            <a:endParaRPr lang="en-AU" sz="1600" dirty="0">
              <a:latin typeface="Georgia" panose="02040502050405020303" pitchFamily="18" charset="0"/>
              <a:cs typeface="Georgia"/>
            </a:endParaRPr>
          </a:p>
          <a:p>
            <a:pPr marL="342900" lvl="0" indent="-342900">
              <a:buFont typeface="+mj-lt"/>
              <a:buAutoNum type="arabicPeriod"/>
            </a:pPr>
            <a:endParaRPr lang="en-AU" sz="1600" dirty="0">
              <a:effectLst/>
              <a:latin typeface="Georgia" panose="02040502050405020303" pitchFamily="18" charset="0"/>
              <a:ea typeface="Times New Roman" panose="02020603050405020304" pitchFamily="18" charset="0"/>
            </a:endParaRPr>
          </a:p>
        </p:txBody>
      </p:sp>
      <p:sp>
        <p:nvSpPr>
          <p:cNvPr id="8" name="object 8"/>
          <p:cNvSpPr/>
          <p:nvPr/>
        </p:nvSpPr>
        <p:spPr>
          <a:xfrm>
            <a:off x="3674364" y="592835"/>
            <a:ext cx="1668779" cy="67055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937759" y="592835"/>
            <a:ext cx="2487167" cy="670559"/>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3839898" y="664495"/>
            <a:ext cx="337121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75" dirty="0">
                <a:solidFill>
                  <a:srgbClr val="FFFFFF"/>
                </a:solidFill>
                <a:latin typeface="Century Gothic"/>
                <a:cs typeface="Century Gothic"/>
              </a:rPr>
              <a:t> </a:t>
            </a:r>
            <a:r>
              <a:rPr sz="2300" spc="5" dirty="0">
                <a:solidFill>
                  <a:srgbClr val="FFFFFF"/>
                </a:solidFill>
                <a:latin typeface="Century Gothic"/>
                <a:cs typeface="Century Gothic"/>
              </a:rPr>
              <a:t>Strathfieldsaye</a:t>
            </a:r>
            <a:endParaRPr sz="2300">
              <a:latin typeface="Century Gothic"/>
              <a:cs typeface="Century Gothic"/>
            </a:endParaRPr>
          </a:p>
        </p:txBody>
      </p:sp>
      <p:sp>
        <p:nvSpPr>
          <p:cNvPr id="11" name="object 11"/>
          <p:cNvSpPr txBox="1"/>
          <p:nvPr/>
        </p:nvSpPr>
        <p:spPr>
          <a:xfrm>
            <a:off x="3631830" y="7557106"/>
            <a:ext cx="3272154" cy="996555"/>
          </a:xfrm>
          <a:prstGeom prst="rect">
            <a:avLst/>
          </a:prstGeom>
        </p:spPr>
        <p:txBody>
          <a:bodyPr vert="horz" wrap="square" lIns="0" tIns="102235" rIns="0" bIns="0" rtlCol="0">
            <a:spAutoFit/>
          </a:bodyPr>
          <a:lstStyle/>
          <a:p>
            <a:pPr marL="476250" algn="ctr">
              <a:lnSpc>
                <a:spcPct val="100000"/>
              </a:lnSpc>
              <a:spcBef>
                <a:spcPts val="805"/>
              </a:spcBef>
            </a:pPr>
            <a:r>
              <a:rPr sz="1800" spc="-10" dirty="0">
                <a:solidFill>
                  <a:srgbClr val="EC7C30"/>
                </a:solidFill>
                <a:latin typeface="Century Gothic"/>
                <a:cs typeface="Century Gothic"/>
              </a:rPr>
              <a:t>Contact</a:t>
            </a:r>
            <a:endParaRPr sz="1800" dirty="0">
              <a:latin typeface="Century Gothic"/>
              <a:cs typeface="Century Gothic"/>
            </a:endParaRPr>
          </a:p>
          <a:p>
            <a:pPr marL="12700" marR="5080">
              <a:lnSpc>
                <a:spcPct val="131800"/>
              </a:lnSpc>
              <a:spcBef>
                <a:spcPts val="15"/>
              </a:spcBef>
            </a:pPr>
            <a:r>
              <a:rPr sz="1600" spc="-10" dirty="0">
                <a:latin typeface="Georgia"/>
                <a:cs typeface="Georgia"/>
              </a:rPr>
              <a:t>Rev’d </a:t>
            </a:r>
            <a:r>
              <a:rPr sz="1600" spc="-5" dirty="0">
                <a:latin typeface="Georgia"/>
                <a:cs typeface="Georgia"/>
              </a:rPr>
              <a:t>Rob </a:t>
            </a:r>
            <a:r>
              <a:rPr sz="1600" spc="-10" dirty="0">
                <a:latin typeface="Georgia"/>
                <a:cs typeface="Georgia"/>
              </a:rPr>
              <a:t>Edwards</a:t>
            </a:r>
            <a:r>
              <a:rPr lang="en-US" sz="1600" spc="-10" dirty="0">
                <a:latin typeface="Georgia"/>
                <a:cs typeface="Georgia"/>
              </a:rPr>
              <a:t>-</a:t>
            </a:r>
            <a:r>
              <a:rPr sz="1600" spc="-5" dirty="0">
                <a:latin typeface="Georgia"/>
                <a:cs typeface="Georgia"/>
              </a:rPr>
              <a:t>0412 571 </a:t>
            </a:r>
            <a:r>
              <a:rPr sz="1600" spc="-10" dirty="0">
                <a:latin typeface="Georgia"/>
                <a:cs typeface="Georgia"/>
              </a:rPr>
              <a:t>139 </a:t>
            </a:r>
            <a:r>
              <a:rPr sz="1600" spc="-10" dirty="0">
                <a:latin typeface="Georgia"/>
                <a:cs typeface="Georgia"/>
                <a:hlinkClick r:id="rId6"/>
              </a:rPr>
              <a:t> </a:t>
            </a:r>
            <a:r>
              <a:rPr sz="1600" spc="-5" dirty="0">
                <a:latin typeface="Georgia"/>
                <a:cs typeface="Georgia"/>
                <a:hlinkClick r:id="rId6"/>
              </a:rPr>
              <a:t>strathfieldsayechurch@outlook.com</a:t>
            </a:r>
            <a:endParaRPr sz="1600" dirty="0">
              <a:latin typeface="Georgia"/>
              <a:cs typeface="Georgia"/>
            </a:endParaRPr>
          </a:p>
        </p:txBody>
      </p:sp>
      <p:sp>
        <p:nvSpPr>
          <p:cNvPr id="12" name="object 12"/>
          <p:cNvSpPr txBox="1"/>
          <p:nvPr/>
        </p:nvSpPr>
        <p:spPr>
          <a:xfrm>
            <a:off x="347223" y="1842044"/>
            <a:ext cx="6852284" cy="3099566"/>
          </a:xfrm>
          <a:prstGeom prst="rect">
            <a:avLst/>
          </a:prstGeom>
        </p:spPr>
        <p:txBody>
          <a:bodyPr vert="horz" wrap="square" lIns="0" tIns="39370" rIns="0" bIns="0" rtlCol="0">
            <a:spAutoFit/>
          </a:bodyPr>
          <a:lstStyle/>
          <a:p>
            <a:pPr marL="160655" marR="5080" indent="502284" algn="r">
              <a:lnSpc>
                <a:spcPts val="1730"/>
              </a:lnSpc>
              <a:spcBef>
                <a:spcPts val="310"/>
              </a:spcBef>
            </a:pPr>
            <a:r>
              <a:rPr sz="1600" spc="-5" dirty="0">
                <a:solidFill>
                  <a:srgbClr val="2E5496"/>
                </a:solidFill>
                <a:latin typeface="Century Gothic"/>
                <a:cs typeface="Century Gothic"/>
              </a:rPr>
              <a:t>I pray </a:t>
            </a:r>
            <a:r>
              <a:rPr sz="1600" spc="-10" dirty="0">
                <a:solidFill>
                  <a:srgbClr val="2E5496"/>
                </a:solidFill>
                <a:latin typeface="Century Gothic"/>
                <a:cs typeface="Century Gothic"/>
              </a:rPr>
              <a:t>that </a:t>
            </a:r>
            <a:r>
              <a:rPr sz="1600" spc="-5" dirty="0">
                <a:solidFill>
                  <a:srgbClr val="2E5496"/>
                </a:solidFill>
                <a:latin typeface="Century Gothic"/>
                <a:cs typeface="Century Gothic"/>
              </a:rPr>
              <a:t>your </a:t>
            </a:r>
            <a:r>
              <a:rPr sz="1600" spc="-10" dirty="0">
                <a:solidFill>
                  <a:srgbClr val="2E5496"/>
                </a:solidFill>
                <a:latin typeface="Century Gothic"/>
                <a:cs typeface="Century Gothic"/>
              </a:rPr>
              <a:t>hearts will </a:t>
            </a:r>
            <a:r>
              <a:rPr sz="1600" spc="-5" dirty="0">
                <a:solidFill>
                  <a:srgbClr val="2E5496"/>
                </a:solidFill>
                <a:latin typeface="Century Gothic"/>
                <a:cs typeface="Century Gothic"/>
              </a:rPr>
              <a:t>be flooded </a:t>
            </a:r>
            <a:r>
              <a:rPr sz="1600" spc="-15" dirty="0">
                <a:solidFill>
                  <a:srgbClr val="2E5496"/>
                </a:solidFill>
                <a:latin typeface="Century Gothic"/>
                <a:cs typeface="Century Gothic"/>
              </a:rPr>
              <a:t>with </a:t>
            </a:r>
            <a:r>
              <a:rPr sz="1600" spc="-5" dirty="0">
                <a:solidFill>
                  <a:srgbClr val="2E5496"/>
                </a:solidFill>
                <a:latin typeface="Century Gothic"/>
                <a:cs typeface="Century Gothic"/>
              </a:rPr>
              <a:t>light so </a:t>
            </a:r>
            <a:r>
              <a:rPr sz="1600" spc="-10" dirty="0">
                <a:solidFill>
                  <a:srgbClr val="2E5496"/>
                </a:solidFill>
                <a:latin typeface="Century Gothic"/>
                <a:cs typeface="Century Gothic"/>
              </a:rPr>
              <a:t>that</a:t>
            </a:r>
            <a:r>
              <a:rPr sz="1600" spc="165" dirty="0">
                <a:solidFill>
                  <a:srgbClr val="2E5496"/>
                </a:solidFill>
                <a:latin typeface="Century Gothic"/>
                <a:cs typeface="Century Gothic"/>
              </a:rPr>
              <a:t> </a:t>
            </a:r>
            <a:r>
              <a:rPr sz="1600" spc="-5" dirty="0">
                <a:solidFill>
                  <a:srgbClr val="2E5496"/>
                </a:solidFill>
                <a:latin typeface="Century Gothic"/>
                <a:cs typeface="Century Gothic"/>
              </a:rPr>
              <a:t>you</a:t>
            </a:r>
            <a:r>
              <a:rPr sz="1600" spc="5" dirty="0">
                <a:solidFill>
                  <a:srgbClr val="2E5496"/>
                </a:solidFill>
                <a:latin typeface="Century Gothic"/>
                <a:cs typeface="Century Gothic"/>
              </a:rPr>
              <a:t> </a:t>
            </a:r>
            <a:r>
              <a:rPr sz="1600" spc="-5" dirty="0">
                <a:solidFill>
                  <a:srgbClr val="2E5496"/>
                </a:solidFill>
                <a:latin typeface="Century Gothic"/>
                <a:cs typeface="Century Gothic"/>
              </a:rPr>
              <a:t>can  </a:t>
            </a:r>
            <a:r>
              <a:rPr sz="1600" spc="-10" dirty="0">
                <a:solidFill>
                  <a:srgbClr val="2E5496"/>
                </a:solidFill>
                <a:latin typeface="Century Gothic"/>
                <a:cs typeface="Century Gothic"/>
              </a:rPr>
              <a:t>understand the confident hope </a:t>
            </a:r>
            <a:r>
              <a:rPr sz="1600" spc="-5" dirty="0">
                <a:solidFill>
                  <a:srgbClr val="2E5496"/>
                </a:solidFill>
                <a:latin typeface="Century Gothic"/>
                <a:cs typeface="Century Gothic"/>
              </a:rPr>
              <a:t>he has given </a:t>
            </a:r>
            <a:r>
              <a:rPr sz="1600" spc="-10" dirty="0">
                <a:solidFill>
                  <a:srgbClr val="2E5496"/>
                </a:solidFill>
                <a:latin typeface="Century Gothic"/>
                <a:cs typeface="Century Gothic"/>
              </a:rPr>
              <a:t>to those </a:t>
            </a:r>
            <a:r>
              <a:rPr sz="1600" spc="-5" dirty="0">
                <a:solidFill>
                  <a:srgbClr val="2E5496"/>
                </a:solidFill>
                <a:latin typeface="Century Gothic"/>
                <a:cs typeface="Century Gothic"/>
              </a:rPr>
              <a:t>he </a:t>
            </a:r>
            <a:r>
              <a:rPr sz="1600" dirty="0">
                <a:solidFill>
                  <a:srgbClr val="2E5496"/>
                </a:solidFill>
                <a:latin typeface="Century Gothic"/>
                <a:cs typeface="Century Gothic"/>
              </a:rPr>
              <a:t>called</a:t>
            </a:r>
            <a:r>
              <a:rPr sz="1600" spc="155" dirty="0">
                <a:solidFill>
                  <a:srgbClr val="2E5496"/>
                </a:solidFill>
                <a:latin typeface="Century Gothic"/>
                <a:cs typeface="Century Gothic"/>
              </a:rPr>
              <a:t> </a:t>
            </a:r>
            <a:r>
              <a:rPr sz="1600" spc="-5" dirty="0">
                <a:solidFill>
                  <a:srgbClr val="2E5496"/>
                </a:solidFill>
                <a:latin typeface="Century Gothic"/>
                <a:cs typeface="Century Gothic"/>
              </a:rPr>
              <a:t>-</a:t>
            </a:r>
            <a:r>
              <a:rPr sz="1600" dirty="0">
                <a:solidFill>
                  <a:srgbClr val="2E5496"/>
                </a:solidFill>
                <a:latin typeface="Century Gothic"/>
                <a:cs typeface="Century Gothic"/>
              </a:rPr>
              <a:t> </a:t>
            </a:r>
            <a:r>
              <a:rPr sz="1600" spc="-5" dirty="0">
                <a:solidFill>
                  <a:srgbClr val="2E5496"/>
                </a:solidFill>
                <a:latin typeface="Century Gothic"/>
                <a:cs typeface="Century Gothic"/>
              </a:rPr>
              <a:t>his  holy people </a:t>
            </a:r>
            <a:r>
              <a:rPr sz="1600" spc="-20" dirty="0">
                <a:solidFill>
                  <a:srgbClr val="2E5496"/>
                </a:solidFill>
                <a:latin typeface="Century Gothic"/>
                <a:cs typeface="Century Gothic"/>
              </a:rPr>
              <a:t>who </a:t>
            </a:r>
            <a:r>
              <a:rPr sz="1600" spc="-5" dirty="0">
                <a:solidFill>
                  <a:srgbClr val="2E5496"/>
                </a:solidFill>
                <a:latin typeface="Century Gothic"/>
                <a:cs typeface="Century Gothic"/>
              </a:rPr>
              <a:t>are his rich and glorious </a:t>
            </a:r>
            <a:r>
              <a:rPr sz="1600" spc="-10" dirty="0">
                <a:solidFill>
                  <a:srgbClr val="2E5496"/>
                </a:solidFill>
                <a:latin typeface="Century Gothic"/>
                <a:cs typeface="Century Gothic"/>
              </a:rPr>
              <a:t>inheritance. </a:t>
            </a:r>
            <a:r>
              <a:rPr sz="1600" spc="-5" dirty="0">
                <a:solidFill>
                  <a:srgbClr val="2E5496"/>
                </a:solidFill>
                <a:latin typeface="Century Gothic"/>
                <a:cs typeface="Century Gothic"/>
              </a:rPr>
              <a:t>– Eph 1:</a:t>
            </a:r>
            <a:r>
              <a:rPr sz="1600" spc="160" dirty="0">
                <a:solidFill>
                  <a:srgbClr val="2E5496"/>
                </a:solidFill>
                <a:latin typeface="Century Gothic"/>
                <a:cs typeface="Century Gothic"/>
              </a:rPr>
              <a:t> </a:t>
            </a:r>
            <a:r>
              <a:rPr sz="1600" spc="-5" dirty="0">
                <a:solidFill>
                  <a:srgbClr val="2E5496"/>
                </a:solidFill>
                <a:latin typeface="Century Gothic"/>
                <a:cs typeface="Century Gothic"/>
              </a:rPr>
              <a:t>18</a:t>
            </a:r>
            <a:endParaRPr sz="1600" dirty="0">
              <a:latin typeface="Century Gothic"/>
              <a:cs typeface="Century Gothic"/>
            </a:endParaRPr>
          </a:p>
          <a:p>
            <a:pPr marL="12700">
              <a:lnSpc>
                <a:spcPct val="100000"/>
              </a:lnSpc>
              <a:spcBef>
                <a:spcPts val="905"/>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Rob</a:t>
            </a:r>
            <a:r>
              <a:rPr sz="2000" b="1" spc="-40" dirty="0">
                <a:solidFill>
                  <a:srgbClr val="13233B"/>
                </a:solidFill>
                <a:latin typeface="Century Gothic"/>
                <a:cs typeface="Century Gothic"/>
              </a:rPr>
              <a:t> </a:t>
            </a:r>
            <a:r>
              <a:rPr sz="2000" b="1" spc="-5" dirty="0">
                <a:solidFill>
                  <a:srgbClr val="13233B"/>
                </a:solidFill>
                <a:latin typeface="Century Gothic"/>
                <a:cs typeface="Century Gothic"/>
              </a:rPr>
              <a:t>Edwards</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spcBef>
                <a:spcPts val="390"/>
              </a:spcBef>
              <a:buFontTx/>
              <a:buAutoNum type="arabicPeriod"/>
              <a:tabLst>
                <a:tab pos="469900" algn="l"/>
                <a:tab pos="470534" algn="l"/>
              </a:tabLst>
            </a:pPr>
            <a:r>
              <a:rPr lang="en-AU" sz="1600" dirty="0">
                <a:effectLst/>
                <a:latin typeface="Georgia" panose="02040502050405020303" pitchFamily="18" charset="0"/>
                <a:ea typeface="Times New Roman" panose="02020603050405020304" pitchFamily="18" charset="0"/>
              </a:rPr>
              <a:t>The new people who have joined our Parish and their willingness to be involved</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10"/>
              </a:spcBef>
              <a:buAutoNum type="arabicPeriod"/>
              <a:tabLst>
                <a:tab pos="469900" algn="l"/>
                <a:tab pos="470534" algn="l"/>
              </a:tabLst>
            </a:pPr>
            <a:r>
              <a:rPr lang="en-AU" sz="1600" dirty="0">
                <a:effectLst/>
                <a:latin typeface="Georgia" panose="02040502050405020303" pitchFamily="18" charset="0"/>
                <a:ea typeface="Times New Roman" panose="02020603050405020304" pitchFamily="18" charset="0"/>
              </a:rPr>
              <a:t>The opportunity to start a new worship service for families in our community</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spcBef>
                <a:spcPts val="600"/>
              </a:spcBef>
              <a:buFontTx/>
              <a:buAutoNum type="arabicPeriod"/>
              <a:tabLst>
                <a:tab pos="469900" algn="l"/>
                <a:tab pos="470534" algn="l"/>
              </a:tabLst>
            </a:pPr>
            <a:r>
              <a:rPr lang="en-AU" sz="1600" dirty="0">
                <a:effectLst/>
                <a:latin typeface="Georgia" panose="02040502050405020303" pitchFamily="18" charset="0"/>
                <a:ea typeface="Times New Roman" panose="02020603050405020304" pitchFamily="18" charset="0"/>
              </a:rPr>
              <a:t>Those in our Parish who serve so faithfully and joyfully</a:t>
            </a:r>
            <a:r>
              <a:rPr sz="1600" spc="-10" dirty="0">
                <a:latin typeface="Georgia" panose="02040502050405020303" pitchFamily="18" charset="0"/>
                <a:cs typeface="Georgia"/>
              </a:rPr>
              <a:t>.</a:t>
            </a:r>
            <a:endParaRPr sz="1600" dirty="0">
              <a:latin typeface="Georgia" panose="02040502050405020303" pitchFamily="18" charset="0"/>
              <a:cs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in front of a body of water&#10;&#10;Description automatically generated with medium confidence">
            <a:extLst>
              <a:ext uri="{FF2B5EF4-FFF2-40B4-BE49-F238E27FC236}">
                <a16:creationId xmlns:a16="http://schemas.microsoft.com/office/drawing/2014/main" id="{39B63772-283D-BC12-F2FF-40D38B028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38" y="7404100"/>
            <a:ext cx="2122296" cy="2731353"/>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Gippsland</a:t>
            </a:r>
            <a:endParaRPr sz="1400">
              <a:latin typeface="Century Gothic"/>
              <a:cs typeface="Century Gothic"/>
            </a:endParaRPr>
          </a:p>
        </p:txBody>
      </p:sp>
      <p:sp>
        <p:nvSpPr>
          <p:cNvPr id="3" name="object 3"/>
          <p:cNvSpPr/>
          <p:nvPr/>
        </p:nvSpPr>
        <p:spPr>
          <a:xfrm>
            <a:off x="0" y="0"/>
            <a:ext cx="7555090" cy="16489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8</a:t>
            </a:r>
            <a:endParaRPr sz="2300" dirty="0">
              <a:latin typeface="Century Gothic"/>
              <a:cs typeface="Century Gothic"/>
            </a:endParaRPr>
          </a:p>
        </p:txBody>
      </p:sp>
      <p:sp>
        <p:nvSpPr>
          <p:cNvPr id="7" name="object 7"/>
          <p:cNvSpPr/>
          <p:nvPr/>
        </p:nvSpPr>
        <p:spPr>
          <a:xfrm>
            <a:off x="3552444" y="592835"/>
            <a:ext cx="3872483"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717978" y="664495"/>
            <a:ext cx="349250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Sunraysia</a:t>
            </a:r>
            <a:r>
              <a:rPr sz="2300" spc="-60" dirty="0">
                <a:solidFill>
                  <a:srgbClr val="FFFFFF"/>
                </a:solidFill>
                <a:latin typeface="Century Gothic"/>
                <a:cs typeface="Century Gothic"/>
              </a:rPr>
              <a:t> </a:t>
            </a:r>
            <a:r>
              <a:rPr sz="2300" dirty="0">
                <a:solidFill>
                  <a:srgbClr val="FFFFFF"/>
                </a:solidFill>
                <a:latin typeface="Century Gothic"/>
                <a:cs typeface="Century Gothic"/>
              </a:rPr>
              <a:t>South</a:t>
            </a:r>
            <a:endParaRPr sz="2300">
              <a:latin typeface="Century Gothic"/>
              <a:cs typeface="Century Gothic"/>
            </a:endParaRPr>
          </a:p>
        </p:txBody>
      </p:sp>
      <p:sp>
        <p:nvSpPr>
          <p:cNvPr id="9" name="object 9"/>
          <p:cNvSpPr txBox="1"/>
          <p:nvPr/>
        </p:nvSpPr>
        <p:spPr>
          <a:xfrm>
            <a:off x="347223" y="1842044"/>
            <a:ext cx="7099300" cy="7666201"/>
          </a:xfrm>
          <a:prstGeom prst="rect">
            <a:avLst/>
          </a:prstGeom>
        </p:spPr>
        <p:txBody>
          <a:bodyPr vert="horz" wrap="square" lIns="0" tIns="39370" rIns="0" bIns="0" rtlCol="0">
            <a:spAutoFit/>
          </a:bodyPr>
          <a:lstStyle/>
          <a:p>
            <a:pPr marL="360680" marR="251460" indent="14604">
              <a:lnSpc>
                <a:spcPts val="1730"/>
              </a:lnSpc>
              <a:spcBef>
                <a:spcPts val="310"/>
              </a:spcBef>
            </a:pPr>
            <a:r>
              <a:rPr sz="1600" spc="-5" dirty="0">
                <a:solidFill>
                  <a:srgbClr val="2E5496"/>
                </a:solidFill>
                <a:latin typeface="Century Gothic"/>
                <a:cs typeface="Century Gothic"/>
              </a:rPr>
              <a:t>Pray </a:t>
            </a:r>
            <a:r>
              <a:rPr sz="1600" spc="-10" dirty="0">
                <a:solidFill>
                  <a:srgbClr val="2E5496"/>
                </a:solidFill>
                <a:latin typeface="Century Gothic"/>
                <a:cs typeface="Century Gothic"/>
              </a:rPr>
              <a:t>that the Lord’s message will </a:t>
            </a:r>
            <a:r>
              <a:rPr sz="1600" spc="-5" dirty="0">
                <a:solidFill>
                  <a:srgbClr val="2E5496"/>
                </a:solidFill>
                <a:latin typeface="Century Gothic"/>
                <a:cs typeface="Century Gothic"/>
              </a:rPr>
              <a:t>spread rapidly and be </a:t>
            </a:r>
            <a:r>
              <a:rPr sz="1600" spc="-10" dirty="0">
                <a:solidFill>
                  <a:srgbClr val="2E5496"/>
                </a:solidFill>
                <a:latin typeface="Century Gothic"/>
                <a:cs typeface="Century Gothic"/>
              </a:rPr>
              <a:t>honoured  wherever </a:t>
            </a:r>
            <a:r>
              <a:rPr sz="1600" spc="-5" dirty="0">
                <a:solidFill>
                  <a:srgbClr val="2E5496"/>
                </a:solidFill>
                <a:latin typeface="Century Gothic"/>
                <a:cs typeface="Century Gothic"/>
              </a:rPr>
              <a:t>it </a:t>
            </a:r>
            <a:r>
              <a:rPr sz="1600" spc="-10" dirty="0">
                <a:solidFill>
                  <a:srgbClr val="2E5496"/>
                </a:solidFill>
                <a:latin typeface="Century Gothic"/>
                <a:cs typeface="Century Gothic"/>
              </a:rPr>
              <a:t>goes, </a:t>
            </a:r>
            <a:r>
              <a:rPr sz="1600" spc="-5" dirty="0">
                <a:solidFill>
                  <a:srgbClr val="2E5496"/>
                </a:solidFill>
                <a:latin typeface="Century Gothic"/>
                <a:cs typeface="Century Gothic"/>
              </a:rPr>
              <a:t>just as </a:t>
            </a:r>
            <a:r>
              <a:rPr sz="1600" spc="-15" dirty="0">
                <a:solidFill>
                  <a:srgbClr val="2E5496"/>
                </a:solidFill>
                <a:latin typeface="Century Gothic"/>
                <a:cs typeface="Century Gothic"/>
              </a:rPr>
              <a:t>when </a:t>
            </a:r>
            <a:r>
              <a:rPr sz="1600" spc="-5" dirty="0">
                <a:solidFill>
                  <a:srgbClr val="2E5496"/>
                </a:solidFill>
                <a:latin typeface="Century Gothic"/>
                <a:cs typeface="Century Gothic"/>
              </a:rPr>
              <a:t>it came </a:t>
            </a:r>
            <a:r>
              <a:rPr sz="1600" spc="-10" dirty="0">
                <a:solidFill>
                  <a:srgbClr val="2E5496"/>
                </a:solidFill>
                <a:latin typeface="Century Gothic"/>
                <a:cs typeface="Century Gothic"/>
              </a:rPr>
              <a:t>to </a:t>
            </a:r>
            <a:r>
              <a:rPr sz="1600" spc="-5" dirty="0">
                <a:solidFill>
                  <a:srgbClr val="2E5496"/>
                </a:solidFill>
                <a:latin typeface="Century Gothic"/>
                <a:cs typeface="Century Gothic"/>
              </a:rPr>
              <a:t>you. - 2 Thessalonians</a:t>
            </a:r>
            <a:r>
              <a:rPr sz="1600" spc="175" dirty="0">
                <a:solidFill>
                  <a:srgbClr val="2E5496"/>
                </a:solidFill>
                <a:latin typeface="Century Gothic"/>
                <a:cs typeface="Century Gothic"/>
              </a:rPr>
              <a:t> </a:t>
            </a:r>
            <a:r>
              <a:rPr sz="1600" spc="-10" dirty="0">
                <a:solidFill>
                  <a:srgbClr val="2E5496"/>
                </a:solidFill>
                <a:latin typeface="Century Gothic"/>
                <a:cs typeface="Century Gothic"/>
              </a:rPr>
              <a:t>3:1</a:t>
            </a:r>
            <a:endParaRPr sz="1600" dirty="0">
              <a:latin typeface="Century Gothic"/>
              <a:cs typeface="Century Gothic"/>
            </a:endParaRPr>
          </a:p>
          <a:p>
            <a:pPr>
              <a:lnSpc>
                <a:spcPct val="100000"/>
              </a:lnSpc>
              <a:spcBef>
                <a:spcPts val="60"/>
              </a:spcBef>
            </a:pPr>
            <a:endParaRPr sz="2100" dirty="0">
              <a:latin typeface="Century Gothic"/>
              <a:cs typeface="Century Gothic"/>
            </a:endParaRPr>
          </a:p>
          <a:p>
            <a:pPr lvl="0">
              <a:buSzPts val="1000"/>
              <a:tabLst>
                <a:tab pos="457200" algn="l"/>
              </a:tabLst>
            </a:pPr>
            <a:r>
              <a:rPr lang="en-AU" sz="2000" b="1" dirty="0">
                <a:solidFill>
                  <a:srgbClr val="000000"/>
                </a:solidFill>
                <a:effectLst/>
                <a:latin typeface="Century Gothic" panose="020B0502020202020204" pitchFamily="34" charset="0"/>
                <a:ea typeface="Times New Roman" panose="02020603050405020304" pitchFamily="18" charset="0"/>
              </a:rPr>
              <a:t>Rev'd Steve </a:t>
            </a:r>
            <a:r>
              <a:rPr lang="en-AU" sz="2000" b="1" dirty="0" err="1">
                <a:solidFill>
                  <a:srgbClr val="000000"/>
                </a:solidFill>
                <a:effectLst/>
                <a:latin typeface="Century Gothic" panose="020B0502020202020204" pitchFamily="34" charset="0"/>
                <a:ea typeface="Times New Roman" panose="02020603050405020304" pitchFamily="18" charset="0"/>
              </a:rPr>
              <a:t>Weickhardt</a:t>
            </a:r>
            <a:r>
              <a:rPr lang="en-AU" sz="2000" b="1" dirty="0">
                <a:solidFill>
                  <a:srgbClr val="000000"/>
                </a:solidFill>
                <a:effectLst/>
                <a:latin typeface="Century Gothic" panose="020B0502020202020204" pitchFamily="34" charset="0"/>
                <a:ea typeface="Times New Roman" panose="02020603050405020304" pitchFamily="18" charset="0"/>
              </a:rPr>
              <a:t> (Mallee </a:t>
            </a:r>
            <a:r>
              <a:rPr lang="en-AU" sz="2000" b="1" dirty="0" err="1">
                <a:solidFill>
                  <a:srgbClr val="000000"/>
                </a:solidFill>
                <a:effectLst/>
                <a:latin typeface="Century Gothic" panose="020B0502020202020204" pitchFamily="34" charset="0"/>
                <a:ea typeface="Times New Roman" panose="02020603050405020304" pitchFamily="18" charset="0"/>
              </a:rPr>
              <a:t>Missioner</a:t>
            </a:r>
            <a:r>
              <a:rPr lang="en-AU" sz="2000" b="1" dirty="0">
                <a:solidFill>
                  <a:srgbClr val="000000"/>
                </a:solidFill>
                <a:effectLst/>
                <a:latin typeface="Century Gothic" panose="020B0502020202020204" pitchFamily="34" charset="0"/>
                <a:ea typeface="Times New Roman" panose="02020603050405020304" pitchFamily="18" charset="0"/>
              </a:rPr>
              <a:t>)</a:t>
            </a:r>
            <a:endParaRPr lang="en-AU" sz="2000" b="1" dirty="0">
              <a:solidFill>
                <a:srgbClr val="000000"/>
              </a:solidFill>
              <a:effectLst/>
              <a:latin typeface="Century Gothic" panose="020B0502020202020204" pitchFamily="34" charset="0"/>
              <a:ea typeface="Calibri" panose="020F0502020204030204" pitchFamily="34" charset="0"/>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90"/>
              </a:spcBef>
              <a:buAutoNum type="arabicPeriod"/>
              <a:tabLst>
                <a:tab pos="469900" algn="l"/>
                <a:tab pos="470534" algn="l"/>
              </a:tabLst>
            </a:pPr>
            <a:r>
              <a:rPr lang="en-AU" sz="1600" spc="-5" dirty="0">
                <a:latin typeface="Georgia"/>
                <a:cs typeface="Georgia"/>
              </a:rPr>
              <a:t>Jesus </a:t>
            </a:r>
            <a:r>
              <a:rPr lang="en-AU" sz="1600" spc="-10" dirty="0">
                <a:latin typeface="Georgia"/>
                <a:cs typeface="Georgia"/>
              </a:rPr>
              <a:t>Christ </a:t>
            </a:r>
            <a:r>
              <a:rPr lang="en-AU" sz="1600" spc="-5" dirty="0">
                <a:latin typeface="Georgia"/>
                <a:cs typeface="Georgia"/>
              </a:rPr>
              <a:t>and that he </a:t>
            </a:r>
            <a:r>
              <a:rPr lang="en-AU" sz="1600" spc="-10" dirty="0">
                <a:latin typeface="Georgia"/>
                <a:cs typeface="Georgia"/>
              </a:rPr>
              <a:t>has called </a:t>
            </a:r>
            <a:r>
              <a:rPr lang="en-AU" sz="1600" dirty="0">
                <a:latin typeface="Georgia"/>
                <a:cs typeface="Georgia"/>
              </a:rPr>
              <a:t>us </a:t>
            </a:r>
            <a:r>
              <a:rPr lang="en-AU" sz="1600" spc="-5" dirty="0">
                <a:latin typeface="Georgia"/>
                <a:cs typeface="Georgia"/>
              </a:rPr>
              <a:t>to </a:t>
            </a:r>
            <a:r>
              <a:rPr lang="en-AU" sz="1600" spc="-10" dirty="0">
                <a:latin typeface="Georgia"/>
                <a:cs typeface="Georgia"/>
              </a:rPr>
              <a:t>be members </a:t>
            </a:r>
            <a:r>
              <a:rPr lang="en-AU" sz="1600" spc="-5" dirty="0">
                <a:latin typeface="Georgia"/>
                <a:cs typeface="Georgia"/>
              </a:rPr>
              <a:t>of his</a:t>
            </a:r>
            <a:r>
              <a:rPr lang="en-AU" sz="1600" spc="335" dirty="0">
                <a:latin typeface="Georgia"/>
                <a:cs typeface="Georgia"/>
              </a:rPr>
              <a:t> </a:t>
            </a:r>
            <a:r>
              <a:rPr lang="en-AU" sz="1600" spc="-10" dirty="0">
                <a:latin typeface="Georgia"/>
                <a:cs typeface="Georgia"/>
              </a:rPr>
              <a:t>church</a:t>
            </a:r>
            <a:r>
              <a:rPr sz="1600" spc="-10" dirty="0">
                <a:latin typeface="Georgia"/>
                <a:cs typeface="Georgia"/>
              </a:rPr>
              <a:t>;</a:t>
            </a:r>
            <a:endParaRPr sz="1600" dirty="0">
              <a:latin typeface="Georgia"/>
              <a:cs typeface="Georgia"/>
            </a:endParaRPr>
          </a:p>
          <a:p>
            <a:pPr marL="469900" indent="-457834">
              <a:lnSpc>
                <a:spcPct val="100000"/>
              </a:lnSpc>
              <a:spcBef>
                <a:spcPts val="610"/>
              </a:spcBef>
              <a:buAutoNum type="arabicPeriod"/>
              <a:tabLst>
                <a:tab pos="469900" algn="l"/>
                <a:tab pos="470534" algn="l"/>
              </a:tabLst>
            </a:pPr>
            <a:r>
              <a:rPr lang="en-AU" sz="1600" spc="-10" dirty="0">
                <a:latin typeface="Georgia"/>
                <a:cs typeface="Georgia"/>
              </a:rPr>
              <a:t>The </a:t>
            </a:r>
            <a:r>
              <a:rPr lang="en-AU" sz="1600" spc="-5" dirty="0">
                <a:latin typeface="Georgia"/>
                <a:cs typeface="Georgia"/>
              </a:rPr>
              <a:t>ongoing support of Bush </a:t>
            </a:r>
            <a:r>
              <a:rPr lang="en-AU" sz="1600" spc="-10" dirty="0">
                <a:latin typeface="Georgia"/>
                <a:cs typeface="Georgia"/>
              </a:rPr>
              <a:t>Church</a:t>
            </a:r>
            <a:r>
              <a:rPr lang="en-AU" sz="1600" spc="100" dirty="0">
                <a:latin typeface="Georgia"/>
                <a:cs typeface="Georgia"/>
              </a:rPr>
              <a:t> </a:t>
            </a:r>
            <a:r>
              <a:rPr lang="en-AU" sz="1600" spc="-10" dirty="0">
                <a:latin typeface="Georgia"/>
                <a:cs typeface="Georgia"/>
              </a:rPr>
              <a:t>Aid</a:t>
            </a:r>
            <a:r>
              <a:rPr sz="1600" spc="-10" dirty="0">
                <a:latin typeface="Georgia"/>
                <a:cs typeface="Georgia"/>
              </a:rPr>
              <a:t>;</a:t>
            </a:r>
            <a:endParaRPr sz="1600" dirty="0">
              <a:latin typeface="Georgia"/>
              <a:cs typeface="Georgia"/>
            </a:endParaRPr>
          </a:p>
          <a:p>
            <a:pPr marL="469900" marR="217170" indent="-457834">
              <a:lnSpc>
                <a:spcPts val="1730"/>
              </a:lnSpc>
              <a:spcBef>
                <a:spcPts val="815"/>
              </a:spcBef>
              <a:buAutoNum type="arabicPeriod"/>
              <a:tabLst>
                <a:tab pos="469900" algn="l"/>
                <a:tab pos="470534" algn="l"/>
              </a:tabLst>
            </a:pPr>
            <a:r>
              <a:rPr lang="en-AU" sz="1600" spc="-10" dirty="0">
                <a:latin typeface="Georgia"/>
                <a:cs typeface="Georgia"/>
              </a:rPr>
              <a:t>The </a:t>
            </a:r>
            <a:r>
              <a:rPr lang="en-AU" sz="1600" spc="-5" dirty="0">
                <a:latin typeface="Georgia"/>
                <a:cs typeface="Georgia"/>
              </a:rPr>
              <a:t>ministry of RENEW (foodbank, op-shop, community building) and  the </a:t>
            </a:r>
            <a:r>
              <a:rPr lang="en-AU" sz="1600" spc="-10" dirty="0">
                <a:latin typeface="Georgia"/>
                <a:cs typeface="Georgia"/>
              </a:rPr>
              <a:t>way </a:t>
            </a:r>
            <a:r>
              <a:rPr lang="en-AU" sz="1600" spc="-5" dirty="0">
                <a:latin typeface="Georgia"/>
                <a:cs typeface="Georgia"/>
              </a:rPr>
              <a:t>our volunteers </a:t>
            </a:r>
            <a:r>
              <a:rPr lang="en-AU" sz="1600" spc="-10" dirty="0">
                <a:latin typeface="Georgia"/>
                <a:cs typeface="Georgia"/>
              </a:rPr>
              <a:t>care </a:t>
            </a:r>
            <a:r>
              <a:rPr lang="en-AU" sz="1600" spc="-5" dirty="0">
                <a:latin typeface="Georgia"/>
                <a:cs typeface="Georgia"/>
              </a:rPr>
              <a:t>for </a:t>
            </a:r>
            <a:r>
              <a:rPr lang="en-AU" sz="1600" spc="-10" dirty="0">
                <a:latin typeface="Georgia"/>
                <a:cs typeface="Georgia"/>
              </a:rPr>
              <a:t>members </a:t>
            </a:r>
            <a:r>
              <a:rPr lang="en-AU" sz="1600" spc="-5" dirty="0">
                <a:latin typeface="Georgia"/>
                <a:cs typeface="Georgia"/>
              </a:rPr>
              <a:t>of our</a:t>
            </a:r>
            <a:r>
              <a:rPr lang="en-AU" sz="1600" spc="155" dirty="0">
                <a:latin typeface="Georgia"/>
                <a:cs typeface="Georgia"/>
              </a:rPr>
              <a:t> </a:t>
            </a:r>
            <a:r>
              <a:rPr lang="en-AU" sz="1600" spc="-5" dirty="0">
                <a:latin typeface="Georgia"/>
                <a:cs typeface="Georgia"/>
              </a:rPr>
              <a:t>community;</a:t>
            </a:r>
            <a:endParaRPr lang="en-AU" sz="1600" dirty="0">
              <a:latin typeface="Georgia"/>
              <a:cs typeface="Georgia"/>
            </a:endParaRPr>
          </a:p>
          <a:p>
            <a:pPr marL="469900" indent="-457834">
              <a:lnSpc>
                <a:spcPct val="100000"/>
              </a:lnSpc>
              <a:spcBef>
                <a:spcPts val="585"/>
              </a:spcBef>
              <a:buAutoNum type="arabicPeriod"/>
              <a:tabLst>
                <a:tab pos="469900" algn="l"/>
                <a:tab pos="470534" algn="l"/>
              </a:tabLst>
            </a:pPr>
            <a:r>
              <a:rPr lang="en-AU" sz="1600" spc="-5" dirty="0">
                <a:latin typeface="Georgia"/>
                <a:cs typeface="Georgia"/>
              </a:rPr>
              <a:t>Our connections with the </a:t>
            </a:r>
            <a:r>
              <a:rPr lang="en-AU" sz="1600" spc="-10" dirty="0">
                <a:latin typeface="Georgia"/>
                <a:cs typeface="Georgia"/>
              </a:rPr>
              <a:t>wider</a:t>
            </a:r>
            <a:r>
              <a:rPr lang="en-AU" sz="1600" spc="75" dirty="0">
                <a:latin typeface="Georgia"/>
                <a:cs typeface="Georgia"/>
              </a:rPr>
              <a:t> </a:t>
            </a:r>
            <a:r>
              <a:rPr lang="en-AU" sz="1600" spc="-5" dirty="0">
                <a:latin typeface="Georgia"/>
                <a:cs typeface="Georgia"/>
              </a:rPr>
              <a:t>community.</a:t>
            </a:r>
            <a:endParaRPr lang="en-AU" sz="1600" dirty="0">
              <a:latin typeface="Georgia"/>
              <a:cs typeface="Georgia"/>
            </a:endParaRPr>
          </a:p>
          <a:p>
            <a:pPr>
              <a:lnSpc>
                <a:spcPct val="100000"/>
              </a:lnSpc>
            </a:pPr>
            <a:endParaRPr lang="en-AU" sz="1800" dirty="0">
              <a:latin typeface="Georgia"/>
              <a:cs typeface="Georgia"/>
            </a:endParaRPr>
          </a:p>
          <a:p>
            <a:pPr marL="12700">
              <a:lnSpc>
                <a:spcPct val="100000"/>
              </a:lnSpc>
              <a:spcBef>
                <a:spcPts val="139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264795" indent="-457200">
              <a:lnSpc>
                <a:spcPts val="1730"/>
              </a:lnSpc>
              <a:spcBef>
                <a:spcPts val="620"/>
              </a:spcBef>
              <a:buAutoNum type="arabicPeriod"/>
              <a:tabLst>
                <a:tab pos="469900" algn="l"/>
                <a:tab pos="470534" algn="l"/>
              </a:tabLst>
            </a:pPr>
            <a:r>
              <a:rPr sz="1600" spc="-10" dirty="0">
                <a:latin typeface="Georgia"/>
                <a:cs typeface="Georgia"/>
              </a:rPr>
              <a:t>Pray </a:t>
            </a:r>
            <a:r>
              <a:rPr sz="1600" spc="-5" dirty="0">
                <a:latin typeface="Georgia"/>
                <a:cs typeface="Georgia"/>
              </a:rPr>
              <a:t>for a healthy culture of Bible reading, teaching and </a:t>
            </a:r>
            <a:r>
              <a:rPr sz="1600" spc="-10" dirty="0">
                <a:latin typeface="Georgia"/>
                <a:cs typeface="Georgia"/>
              </a:rPr>
              <a:t>obeying </a:t>
            </a:r>
            <a:r>
              <a:rPr sz="1600" spc="-5" dirty="0">
                <a:latin typeface="Georgia"/>
                <a:cs typeface="Georgia"/>
              </a:rPr>
              <a:t>in our  congregation </a:t>
            </a:r>
            <a:r>
              <a:rPr sz="1600" spc="-10" dirty="0">
                <a:latin typeface="Georgia"/>
                <a:cs typeface="Georgia"/>
              </a:rPr>
              <a:t>so </a:t>
            </a:r>
            <a:r>
              <a:rPr sz="1600" spc="-5" dirty="0">
                <a:latin typeface="Georgia"/>
                <a:cs typeface="Georgia"/>
              </a:rPr>
              <a:t>that Jesus may </a:t>
            </a:r>
            <a:r>
              <a:rPr sz="1600" spc="-10" dirty="0">
                <a:latin typeface="Georgia"/>
                <a:cs typeface="Georgia"/>
              </a:rPr>
              <a:t>be</a:t>
            </a:r>
            <a:r>
              <a:rPr sz="1600" spc="110" dirty="0">
                <a:latin typeface="Georgia"/>
                <a:cs typeface="Georgia"/>
              </a:rPr>
              <a:t> </a:t>
            </a:r>
            <a:r>
              <a:rPr sz="1600" spc="-5" dirty="0">
                <a:latin typeface="Georgia"/>
                <a:cs typeface="Georgia"/>
              </a:rPr>
              <a:t>glorified;</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10" dirty="0">
                <a:latin typeface="Georgia"/>
                <a:cs typeface="Georgia"/>
              </a:rPr>
              <a:t>Pray </a:t>
            </a:r>
            <a:r>
              <a:rPr sz="1600" spc="-5" dirty="0">
                <a:latin typeface="Georgia"/>
                <a:cs typeface="Georgia"/>
              </a:rPr>
              <a:t>that Jesus may </a:t>
            </a:r>
            <a:r>
              <a:rPr sz="1600" spc="-10" dirty="0">
                <a:latin typeface="Georgia"/>
                <a:cs typeface="Georgia"/>
              </a:rPr>
              <a:t>be proclaimed </a:t>
            </a:r>
            <a:r>
              <a:rPr sz="1600" spc="-5" dirty="0">
                <a:latin typeface="Georgia"/>
                <a:cs typeface="Georgia"/>
              </a:rPr>
              <a:t>through the ministry of</a:t>
            </a:r>
            <a:r>
              <a:rPr sz="1600" spc="245" dirty="0">
                <a:latin typeface="Georgia"/>
                <a:cs typeface="Georgia"/>
              </a:rPr>
              <a:t> </a:t>
            </a:r>
            <a:r>
              <a:rPr sz="1600" spc="-5" dirty="0">
                <a:latin typeface="Georgia"/>
                <a:cs typeface="Georgia"/>
              </a:rPr>
              <a:t>RENEW;</a:t>
            </a:r>
            <a:endParaRPr sz="1600" dirty="0">
              <a:latin typeface="Georgia"/>
              <a:cs typeface="Georgia"/>
            </a:endParaRPr>
          </a:p>
          <a:p>
            <a:pPr marL="469900" marR="5080" indent="-457834">
              <a:lnSpc>
                <a:spcPts val="1730"/>
              </a:lnSpc>
              <a:spcBef>
                <a:spcPts val="815"/>
              </a:spcBef>
              <a:buAutoNum type="arabicPeriod"/>
              <a:tabLst>
                <a:tab pos="469900" algn="l"/>
                <a:tab pos="470534" algn="l"/>
              </a:tabLst>
            </a:pPr>
            <a:r>
              <a:rPr sz="1600" spc="-10" dirty="0">
                <a:latin typeface="Georgia"/>
                <a:cs typeface="Georgia"/>
              </a:rPr>
              <a:t>Pray </a:t>
            </a:r>
            <a:r>
              <a:rPr sz="1600" spc="-5" dirty="0">
                <a:latin typeface="Georgia"/>
                <a:cs typeface="Georgia"/>
              </a:rPr>
              <a:t>for all those in </a:t>
            </a:r>
            <a:r>
              <a:rPr sz="1600" spc="-10" dirty="0">
                <a:latin typeface="Georgia"/>
                <a:cs typeface="Georgia"/>
              </a:rPr>
              <a:t>leadership </a:t>
            </a:r>
            <a:r>
              <a:rPr sz="1600" spc="-5" dirty="0">
                <a:latin typeface="Georgia"/>
                <a:cs typeface="Georgia"/>
              </a:rPr>
              <a:t>and ministry – that we may have a </a:t>
            </a:r>
            <a:r>
              <a:rPr sz="1600" spc="-10" dirty="0">
                <a:latin typeface="Georgia"/>
                <a:cs typeface="Georgia"/>
              </a:rPr>
              <a:t>humble  heart </a:t>
            </a:r>
            <a:r>
              <a:rPr sz="1600" spc="-5" dirty="0">
                <a:latin typeface="Georgia"/>
                <a:cs typeface="Georgia"/>
              </a:rPr>
              <a:t>and </a:t>
            </a:r>
            <a:r>
              <a:rPr sz="1600" spc="-10" dirty="0">
                <a:latin typeface="Georgia"/>
                <a:cs typeface="Georgia"/>
              </a:rPr>
              <a:t>seek </a:t>
            </a:r>
            <a:r>
              <a:rPr sz="1600" spc="-5" dirty="0">
                <a:latin typeface="Georgia"/>
                <a:cs typeface="Georgia"/>
              </a:rPr>
              <a:t>to </a:t>
            </a:r>
            <a:r>
              <a:rPr sz="1600" spc="-10" dirty="0">
                <a:latin typeface="Georgia"/>
                <a:cs typeface="Georgia"/>
              </a:rPr>
              <a:t>bring </a:t>
            </a:r>
            <a:r>
              <a:rPr sz="1600" spc="-5" dirty="0">
                <a:latin typeface="Georgia"/>
                <a:cs typeface="Georgia"/>
              </a:rPr>
              <a:t>glory to Jesus in all we</a:t>
            </a:r>
            <a:r>
              <a:rPr sz="1600" spc="204" dirty="0">
                <a:latin typeface="Georgia"/>
                <a:cs typeface="Georgia"/>
              </a:rPr>
              <a:t> </a:t>
            </a:r>
            <a:r>
              <a:rPr sz="1600" spc="-5" dirty="0">
                <a:latin typeface="Georgia"/>
                <a:cs typeface="Georgia"/>
              </a:rPr>
              <a:t>do.</a:t>
            </a:r>
            <a:endParaRPr sz="1600" dirty="0">
              <a:latin typeface="Georgia"/>
              <a:cs typeface="Georgia"/>
            </a:endParaRPr>
          </a:p>
          <a:p>
            <a:pPr>
              <a:lnSpc>
                <a:spcPct val="100000"/>
              </a:lnSpc>
            </a:pPr>
            <a:endParaRPr sz="1800" dirty="0">
              <a:latin typeface="Georgia"/>
              <a:cs typeface="Georgia"/>
            </a:endParaRPr>
          </a:p>
          <a:p>
            <a:pPr marL="4693285">
              <a:lnSpc>
                <a:spcPct val="100000"/>
              </a:lnSpc>
            </a:pPr>
            <a:r>
              <a:rPr sz="1800" spc="-10" dirty="0">
                <a:solidFill>
                  <a:srgbClr val="EC7C30"/>
                </a:solidFill>
                <a:latin typeface="Century Gothic"/>
                <a:cs typeface="Century Gothic"/>
              </a:rPr>
              <a:t>Contact</a:t>
            </a:r>
            <a:endParaRPr sz="1800" dirty="0">
              <a:latin typeface="Century Gothic"/>
              <a:cs typeface="Century Gothic"/>
            </a:endParaRPr>
          </a:p>
          <a:p>
            <a:pPr marL="3296920">
              <a:lnSpc>
                <a:spcPct val="100000"/>
              </a:lnSpc>
              <a:spcBef>
                <a:spcPts val="625"/>
              </a:spcBef>
            </a:pPr>
            <a:r>
              <a:rPr sz="1600" spc="-5" dirty="0">
                <a:latin typeface="Georgia"/>
                <a:cs typeface="Georgia"/>
              </a:rPr>
              <a:t>03 5024 </a:t>
            </a:r>
            <a:r>
              <a:rPr sz="1600" spc="-10" dirty="0">
                <a:latin typeface="Georgia"/>
                <a:cs typeface="Georgia"/>
              </a:rPr>
              <a:t>2521</a:t>
            </a:r>
            <a:r>
              <a:rPr sz="1600" spc="75" dirty="0">
                <a:latin typeface="Georgia"/>
                <a:cs typeface="Georgia"/>
              </a:rPr>
              <a:t> </a:t>
            </a:r>
            <a:r>
              <a:rPr sz="1600" spc="-5" dirty="0">
                <a:latin typeface="Georgia"/>
                <a:cs typeface="Georgia"/>
                <a:hlinkClick r:id="rId5"/>
              </a:rPr>
              <a:t>office@aposs.org.au</a:t>
            </a:r>
            <a:endParaRPr sz="1600" dirty="0">
              <a:latin typeface="Georgia"/>
              <a:cs typeface="Georgia"/>
            </a:endParaRPr>
          </a:p>
          <a:p>
            <a:pPr marL="3296920" marR="833755">
              <a:lnSpc>
                <a:spcPts val="1730"/>
              </a:lnSpc>
              <a:spcBef>
                <a:spcPts val="830"/>
              </a:spcBef>
            </a:pPr>
            <a:r>
              <a:rPr sz="1600" spc="-10" dirty="0">
                <a:latin typeface="Georgia"/>
                <a:cs typeface="Georgia"/>
              </a:rPr>
              <a:t>Facebook:  </a:t>
            </a:r>
            <a:r>
              <a:rPr sz="1600" spc="-5" dirty="0">
                <a:latin typeface="Georgia"/>
                <a:cs typeface="Georgia"/>
              </a:rPr>
              <a:t>AnglicanParishofSunraysiaSouth</a:t>
            </a:r>
            <a:endParaRPr sz="1600" dirty="0">
              <a:latin typeface="Georgia"/>
              <a:cs typeface="Georgia"/>
            </a:endParaRPr>
          </a:p>
          <a:p>
            <a:pPr marL="3296920" marR="193040">
              <a:lnSpc>
                <a:spcPts val="1730"/>
              </a:lnSpc>
              <a:spcBef>
                <a:spcPts val="1275"/>
              </a:spcBef>
            </a:pPr>
            <a:r>
              <a:rPr lang="en-AU" sz="1600" dirty="0">
                <a:solidFill>
                  <a:srgbClr val="000000"/>
                </a:solidFill>
                <a:effectLst/>
                <a:latin typeface="Georgia" panose="02040502050405020303" pitchFamily="18" charset="0"/>
                <a:ea typeface="Times New Roman" panose="02020603050405020304" pitchFamily="18" charset="0"/>
              </a:rPr>
              <a:t>Rev'd Steve Weickhardt</a:t>
            </a:r>
            <a:r>
              <a:rPr lang="en-AU" sz="1600" dirty="0">
                <a:solidFill>
                  <a:srgbClr val="000000"/>
                </a:solidFill>
                <a:latin typeface="Georgia" panose="02040502050405020303" pitchFamily="18" charset="0"/>
                <a:ea typeface="Times New Roman" panose="02020603050405020304" pitchFamily="18" charset="0"/>
              </a:rPr>
              <a:t>-0473 338 864 </a:t>
            </a:r>
            <a:r>
              <a:rPr lang="en-AU" sz="1600" u="sng" dirty="0">
                <a:solidFill>
                  <a:srgbClr val="000000"/>
                </a:solidFill>
                <a:effectLst/>
                <a:latin typeface="Georgia" panose="02040502050405020303" pitchFamily="18" charset="0"/>
                <a:ea typeface="Times New Roman" panose="02020603050405020304" pitchFamily="18" charset="0"/>
                <a:hlinkClick r:id="rId6"/>
              </a:rPr>
              <a:t>malleemission@outlook.com</a:t>
            </a:r>
            <a:endParaRPr lang="en-AU" sz="1600" dirty="0">
              <a:solidFill>
                <a:srgbClr val="000000"/>
              </a:solidFill>
              <a:effectLst/>
              <a:latin typeface="Georgia" panose="02040502050405020303" pitchFamily="18" charset="0"/>
              <a:ea typeface="Calibri" panose="020F0502020204030204" pitchFamily="34" charset="0"/>
            </a:endParaRPr>
          </a:p>
          <a:p>
            <a:pPr marL="3296920" marR="193040">
              <a:lnSpc>
                <a:spcPts val="1730"/>
              </a:lnSpc>
              <a:spcBef>
                <a:spcPts val="1275"/>
              </a:spcBef>
            </a:pPr>
            <a:r>
              <a:rPr lang="en-AU" sz="1800" dirty="0">
                <a:solidFill>
                  <a:srgbClr val="000000"/>
                </a:solidFill>
                <a:effectLst/>
                <a:latin typeface="Calibri" panose="020F0502020204030204" pitchFamily="34" charset="0"/>
                <a:ea typeface="Times New Roman" panose="02020603050405020304" pitchFamily="18" charset="0"/>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Brisbane</a:t>
            </a:r>
            <a:endParaRPr sz="1400">
              <a:latin typeface="Century Gothic"/>
              <a:cs typeface="Century Gothic"/>
            </a:endParaRPr>
          </a:p>
        </p:txBody>
      </p:sp>
      <p:sp>
        <p:nvSpPr>
          <p:cNvPr id="3" name="object 3"/>
          <p:cNvSpPr/>
          <p:nvPr/>
        </p:nvSpPr>
        <p:spPr>
          <a:xfrm>
            <a:off x="0" y="0"/>
            <a:ext cx="7559039" cy="164854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3</a:t>
            </a:r>
            <a:r>
              <a:rPr lang="en-US" sz="2300" b="1" dirty="0">
                <a:solidFill>
                  <a:srgbClr val="FFFFFF"/>
                </a:solidFill>
                <a:latin typeface="Century Gothic"/>
                <a:cs typeface="Century Gothic"/>
              </a:rPr>
              <a:t>9</a:t>
            </a:r>
            <a:endParaRPr sz="2300" dirty="0">
              <a:latin typeface="Century Gothic"/>
              <a:cs typeface="Century Gothic"/>
            </a:endParaRPr>
          </a:p>
        </p:txBody>
      </p:sp>
      <p:sp>
        <p:nvSpPr>
          <p:cNvPr id="7" name="object 7"/>
          <p:cNvSpPr/>
          <p:nvPr/>
        </p:nvSpPr>
        <p:spPr>
          <a:xfrm>
            <a:off x="4521708" y="592836"/>
            <a:ext cx="2903219" cy="670559"/>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4687242" y="664495"/>
            <a:ext cx="252285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Swan</a:t>
            </a:r>
            <a:r>
              <a:rPr sz="2300" spc="-55" dirty="0">
                <a:solidFill>
                  <a:srgbClr val="FFFFFF"/>
                </a:solidFill>
                <a:latin typeface="Century Gothic"/>
                <a:cs typeface="Century Gothic"/>
              </a:rPr>
              <a:t> </a:t>
            </a:r>
            <a:r>
              <a:rPr sz="2300" spc="5" dirty="0">
                <a:solidFill>
                  <a:srgbClr val="FFFFFF"/>
                </a:solidFill>
                <a:latin typeface="Century Gothic"/>
                <a:cs typeface="Century Gothic"/>
              </a:rPr>
              <a:t>Hill</a:t>
            </a:r>
            <a:endParaRPr sz="2300">
              <a:latin typeface="Century Gothic"/>
              <a:cs typeface="Century Gothic"/>
            </a:endParaRPr>
          </a:p>
        </p:txBody>
      </p:sp>
      <p:sp>
        <p:nvSpPr>
          <p:cNvPr id="9" name="object 9"/>
          <p:cNvSpPr txBox="1"/>
          <p:nvPr/>
        </p:nvSpPr>
        <p:spPr>
          <a:xfrm>
            <a:off x="347223" y="1842044"/>
            <a:ext cx="7091680" cy="7896392"/>
          </a:xfrm>
          <a:prstGeom prst="rect">
            <a:avLst/>
          </a:prstGeom>
        </p:spPr>
        <p:txBody>
          <a:bodyPr vert="horz" wrap="square" lIns="0" tIns="12065" rIns="0" bIns="0" rtlCol="0">
            <a:spAutoFit/>
          </a:bodyPr>
          <a:lstStyle/>
          <a:p>
            <a:pPr marL="1062990">
              <a:lnSpc>
                <a:spcPct val="100000"/>
              </a:lnSpc>
              <a:spcBef>
                <a:spcPts val="95"/>
              </a:spcBef>
            </a:pPr>
            <a:r>
              <a:rPr sz="1600" spc="-5" dirty="0">
                <a:solidFill>
                  <a:srgbClr val="2E5496"/>
                </a:solidFill>
                <a:latin typeface="Century Gothic"/>
                <a:cs typeface="Century Gothic"/>
              </a:rPr>
              <a:t>Including: Christ Church </a:t>
            </a:r>
            <a:r>
              <a:rPr sz="1600" spc="-15" dirty="0">
                <a:solidFill>
                  <a:srgbClr val="2E5496"/>
                </a:solidFill>
                <a:latin typeface="Century Gothic"/>
                <a:cs typeface="Century Gothic"/>
              </a:rPr>
              <a:t>Swan </a:t>
            </a:r>
            <a:r>
              <a:rPr sz="1600" dirty="0">
                <a:solidFill>
                  <a:srgbClr val="2E5496"/>
                </a:solidFill>
                <a:latin typeface="Century Gothic"/>
                <a:cs typeface="Century Gothic"/>
              </a:rPr>
              <a:t>Hill </a:t>
            </a:r>
            <a:r>
              <a:rPr sz="1600" spc="-5" dirty="0">
                <a:solidFill>
                  <a:srgbClr val="2E5496"/>
                </a:solidFill>
                <a:latin typeface="Century Gothic"/>
                <a:cs typeface="Century Gothic"/>
              </a:rPr>
              <a:t>and </a:t>
            </a:r>
            <a:r>
              <a:rPr sz="1600" spc="5" dirty="0">
                <a:solidFill>
                  <a:srgbClr val="2E5496"/>
                </a:solidFill>
                <a:latin typeface="Century Gothic"/>
                <a:cs typeface="Century Gothic"/>
              </a:rPr>
              <a:t>All </a:t>
            </a:r>
            <a:r>
              <a:rPr sz="1600" spc="-10" dirty="0">
                <a:solidFill>
                  <a:srgbClr val="2E5496"/>
                </a:solidFill>
                <a:latin typeface="Century Gothic"/>
                <a:cs typeface="Century Gothic"/>
              </a:rPr>
              <a:t>Saints’ </a:t>
            </a:r>
            <a:r>
              <a:rPr sz="1600" spc="-5" dirty="0">
                <a:solidFill>
                  <a:srgbClr val="2E5496"/>
                </a:solidFill>
                <a:latin typeface="Century Gothic"/>
                <a:cs typeface="Century Gothic"/>
              </a:rPr>
              <a:t>Nyah</a:t>
            </a:r>
            <a:r>
              <a:rPr sz="1600" spc="45" dirty="0">
                <a:solidFill>
                  <a:srgbClr val="2E5496"/>
                </a:solidFill>
                <a:latin typeface="Century Gothic"/>
                <a:cs typeface="Century Gothic"/>
              </a:rPr>
              <a:t> </a:t>
            </a:r>
            <a:r>
              <a:rPr sz="1600" spc="-15" dirty="0">
                <a:solidFill>
                  <a:srgbClr val="2E5496"/>
                </a:solidFill>
                <a:latin typeface="Century Gothic"/>
                <a:cs typeface="Century Gothic"/>
              </a:rPr>
              <a:t>West</a:t>
            </a:r>
            <a:endParaRPr sz="1600" dirty="0">
              <a:latin typeface="Century Gothic"/>
              <a:cs typeface="Century Gothic"/>
            </a:endParaRPr>
          </a:p>
          <a:p>
            <a:pPr>
              <a:lnSpc>
                <a:spcPct val="100000"/>
              </a:lnSpc>
            </a:pPr>
            <a:endParaRPr sz="1900" dirty="0">
              <a:latin typeface="Century Gothic"/>
              <a:cs typeface="Century Gothic"/>
            </a:endParaRPr>
          </a:p>
          <a:p>
            <a:pPr>
              <a:lnSpc>
                <a:spcPct val="100000"/>
              </a:lnSpc>
              <a:spcBef>
                <a:spcPts val="35"/>
              </a:spcBef>
            </a:pPr>
            <a:endParaRPr sz="1650" dirty="0">
              <a:latin typeface="Century Gothic"/>
              <a:cs typeface="Century Gothic"/>
            </a:endParaRPr>
          </a:p>
          <a:p>
            <a:pPr marL="12700">
              <a:lnSpc>
                <a:spcPct val="100000"/>
              </a:lnSpc>
            </a:pPr>
            <a:r>
              <a:rPr lang="en-US" sz="2000" b="1" spc="-5" dirty="0">
                <a:solidFill>
                  <a:srgbClr val="13233B"/>
                </a:solidFill>
                <a:latin typeface="Century Gothic"/>
                <a:cs typeface="Century Gothic"/>
              </a:rPr>
              <a:t>Awaiting Appointment</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lnSpc>
                <a:spcPct val="100000"/>
              </a:lnSpc>
              <a:spcBef>
                <a:spcPts val="385"/>
              </a:spcBef>
              <a:buAutoNum type="arabicPeriod"/>
              <a:tabLst>
                <a:tab pos="469900" algn="l"/>
                <a:tab pos="470534" algn="l"/>
              </a:tabLst>
            </a:pPr>
            <a:r>
              <a:rPr lang="en-US" sz="1600" spc="-5" dirty="0">
                <a:latin typeface="Georgia"/>
                <a:cs typeface="Georgia"/>
              </a:rPr>
              <a:t>T</a:t>
            </a:r>
            <a:r>
              <a:rPr sz="1600" spc="-5" dirty="0">
                <a:latin typeface="Georgia"/>
                <a:cs typeface="Georgia"/>
              </a:rPr>
              <a:t>he ministry of </a:t>
            </a:r>
            <a:r>
              <a:rPr sz="1600" spc="-10" dirty="0">
                <a:latin typeface="Georgia"/>
                <a:cs typeface="Georgia"/>
              </a:rPr>
              <a:t>assistant </a:t>
            </a:r>
            <a:r>
              <a:rPr lang="en-US" sz="1600" spc="-10" dirty="0">
                <a:latin typeface="Georgia"/>
                <a:cs typeface="Georgia"/>
              </a:rPr>
              <a:t>priest</a:t>
            </a:r>
            <a:r>
              <a:rPr sz="1600" spc="-10" dirty="0">
                <a:latin typeface="Georgia"/>
                <a:cs typeface="Georgia"/>
              </a:rPr>
              <a:t> </a:t>
            </a:r>
            <a:r>
              <a:rPr sz="1600" spc="-5" dirty="0">
                <a:latin typeface="Georgia"/>
                <a:cs typeface="Georgia"/>
              </a:rPr>
              <a:t>Deni</a:t>
            </a:r>
            <a:r>
              <a:rPr lang="en-US" sz="1600" spc="-5" dirty="0">
                <a:latin typeface="Georgia"/>
                <a:cs typeface="Georgia"/>
              </a:rPr>
              <a:t>s</a:t>
            </a:r>
            <a:r>
              <a:rPr sz="1600" spc="-10" dirty="0">
                <a:latin typeface="Georgia"/>
                <a:cs typeface="Georgia"/>
              </a:rPr>
              <a:t>;</a:t>
            </a:r>
            <a:endParaRPr sz="1600" dirty="0">
              <a:latin typeface="Georgia"/>
              <a:cs typeface="Georgia"/>
            </a:endParaRPr>
          </a:p>
          <a:p>
            <a:pPr marL="469900" marR="295275" indent="-457834">
              <a:lnSpc>
                <a:spcPts val="1730"/>
              </a:lnSpc>
              <a:spcBef>
                <a:spcPts val="830"/>
              </a:spcBef>
              <a:buAutoNum type="arabicPeriod"/>
              <a:tabLst>
                <a:tab pos="469900" algn="l"/>
                <a:tab pos="470534" algn="l"/>
              </a:tabLst>
            </a:pPr>
            <a:r>
              <a:rPr sz="1600" spc="-5" dirty="0">
                <a:latin typeface="Georgia" panose="02040502050405020303" pitchFamily="18" charset="0"/>
                <a:cs typeface="Georgia"/>
              </a:rPr>
              <a:t>Friendly links with the </a:t>
            </a:r>
            <a:r>
              <a:rPr sz="1600" spc="-10" dirty="0">
                <a:latin typeface="Georgia" panose="02040502050405020303" pitchFamily="18" charset="0"/>
                <a:cs typeface="Georgia"/>
              </a:rPr>
              <a:t>wider </a:t>
            </a:r>
            <a:r>
              <a:rPr sz="1600" spc="-5" dirty="0">
                <a:latin typeface="Georgia" panose="02040502050405020303" pitchFamily="18" charset="0"/>
                <a:cs typeface="Georgia"/>
              </a:rPr>
              <a:t>community especially through the </a:t>
            </a:r>
            <a:r>
              <a:rPr sz="1600" spc="-10" dirty="0">
                <a:latin typeface="Georgia" panose="02040502050405020303" pitchFamily="18" charset="0"/>
                <a:cs typeface="Georgia"/>
              </a:rPr>
              <a:t>Op  </a:t>
            </a:r>
            <a:r>
              <a:rPr sz="1600" spc="-5" dirty="0">
                <a:latin typeface="Georgia" panose="02040502050405020303" pitchFamily="18" charset="0"/>
                <a:cs typeface="Georgia"/>
              </a:rPr>
              <a:t>Shop, Drop-in Centre and Men’s Shed at </a:t>
            </a:r>
            <a:r>
              <a:rPr sz="1600" spc="-10" dirty="0">
                <a:latin typeface="Georgia" panose="02040502050405020303" pitchFamily="18" charset="0"/>
                <a:cs typeface="Georgia"/>
              </a:rPr>
              <a:t>Nyah </a:t>
            </a:r>
            <a:r>
              <a:rPr sz="1600" spc="-5" dirty="0">
                <a:latin typeface="Georgia" panose="02040502050405020303" pitchFamily="18" charset="0"/>
                <a:cs typeface="Georgia"/>
              </a:rPr>
              <a:t>West, and the monthly  </a:t>
            </a:r>
            <a:r>
              <a:rPr sz="1600" spc="-10" dirty="0">
                <a:latin typeface="Georgia" panose="02040502050405020303" pitchFamily="18" charset="0"/>
                <a:cs typeface="Georgia"/>
              </a:rPr>
              <a:t>car-boot </a:t>
            </a:r>
            <a:r>
              <a:rPr sz="1600" spc="-5" dirty="0">
                <a:latin typeface="Georgia" panose="02040502050405020303" pitchFamily="18" charset="0"/>
                <a:cs typeface="Georgia"/>
              </a:rPr>
              <a:t>sale and stalls at Swan</a:t>
            </a:r>
            <a:r>
              <a:rPr sz="1600" spc="125" dirty="0">
                <a:latin typeface="Georgia" panose="02040502050405020303" pitchFamily="18" charset="0"/>
                <a:cs typeface="Georgia"/>
              </a:rPr>
              <a:t> </a:t>
            </a:r>
            <a:r>
              <a:rPr sz="1600" spc="-5" dirty="0">
                <a:latin typeface="Georgia" panose="02040502050405020303" pitchFamily="18" charset="0"/>
                <a:cs typeface="Georgia"/>
              </a:rPr>
              <a:t>Hill</a:t>
            </a:r>
            <a:r>
              <a:rPr lang="en-US" sz="1600" spc="-5" dirty="0">
                <a:latin typeface="Georgia" panose="02040502050405020303" pitchFamily="18" charset="0"/>
                <a:cs typeface="Georgia"/>
              </a:rPr>
              <a:t> </a:t>
            </a:r>
            <a:r>
              <a:rPr lang="en-AU" sz="1600" dirty="0">
                <a:effectLst/>
                <a:latin typeface="Georgia" panose="02040502050405020303" pitchFamily="18" charset="0"/>
                <a:ea typeface="Calibri" panose="020F0502020204030204" pitchFamily="34" charset="0"/>
              </a:rPr>
              <a:t>and the partnership with Anglicare</a:t>
            </a:r>
            <a:r>
              <a:rPr sz="1600" spc="-5" dirty="0">
                <a:latin typeface="Georgia"/>
                <a:cs typeface="Georgia"/>
              </a:rPr>
              <a:t>;</a:t>
            </a:r>
            <a:endParaRPr sz="1600" dirty="0">
              <a:latin typeface="Georgia"/>
              <a:cs typeface="Georgia"/>
            </a:endParaRPr>
          </a:p>
          <a:p>
            <a:pPr marL="469900" marR="521334" indent="-457834">
              <a:lnSpc>
                <a:spcPts val="1730"/>
              </a:lnSpc>
              <a:spcBef>
                <a:spcPts val="785"/>
              </a:spcBef>
              <a:buAutoNum type="arabicPeriod"/>
              <a:tabLst>
                <a:tab pos="469900" algn="l"/>
                <a:tab pos="470534" algn="l"/>
              </a:tabLst>
            </a:pPr>
            <a:r>
              <a:rPr sz="1600" spc="-10" dirty="0">
                <a:latin typeface="Georgia"/>
                <a:cs typeface="Georgia"/>
              </a:rPr>
              <a:t>God’s </a:t>
            </a:r>
            <a:r>
              <a:rPr sz="1600" spc="-5" dirty="0">
                <a:latin typeface="Georgia"/>
                <a:cs typeface="Georgia"/>
              </a:rPr>
              <a:t>provision spiritually and materially during </a:t>
            </a:r>
            <a:r>
              <a:rPr lang="en-US" sz="1600" spc="-5" dirty="0">
                <a:latin typeface="Georgia"/>
                <a:cs typeface="Georgia"/>
              </a:rPr>
              <a:t>transition to a new incumbency</a:t>
            </a:r>
            <a:r>
              <a:rPr sz="1600" spc="-10" dirty="0">
                <a:latin typeface="Georgia"/>
                <a:cs typeface="Georgia"/>
              </a:rPr>
              <a:t>.</a:t>
            </a:r>
            <a:endParaRPr sz="1600" dirty="0">
              <a:latin typeface="Georgia"/>
              <a:cs typeface="Georgia"/>
            </a:endParaRPr>
          </a:p>
          <a:p>
            <a:pPr>
              <a:lnSpc>
                <a:spcPct val="100000"/>
              </a:lnSpc>
              <a:spcBef>
                <a:spcPts val="45"/>
              </a:spcBef>
            </a:pPr>
            <a:endParaRPr sz="2150" dirty="0">
              <a:latin typeface="Georgia"/>
              <a:cs typeface="Georgia"/>
            </a:endParaRPr>
          </a:p>
          <a:p>
            <a:pPr marL="12700">
              <a:lnSpc>
                <a:spcPct val="100000"/>
              </a:lnSpc>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marR="116205" indent="-457200">
              <a:lnSpc>
                <a:spcPts val="1730"/>
              </a:lnSpc>
              <a:spcBef>
                <a:spcPts val="620"/>
              </a:spcBef>
              <a:buAutoNum type="arabicPeriod"/>
              <a:tabLst>
                <a:tab pos="469900" algn="l"/>
                <a:tab pos="470534" algn="l"/>
              </a:tabLst>
            </a:pPr>
            <a:r>
              <a:rPr sz="1600" spc="-5" dirty="0">
                <a:latin typeface="Georgia"/>
                <a:cs typeface="Georgia"/>
              </a:rPr>
              <a:t>For </a:t>
            </a:r>
            <a:r>
              <a:rPr sz="1600" spc="-10" dirty="0">
                <a:latin typeface="Georgia"/>
                <a:cs typeface="Georgia"/>
              </a:rPr>
              <a:t>discernment </a:t>
            </a:r>
            <a:r>
              <a:rPr sz="1600" spc="-5" dirty="0">
                <a:latin typeface="Georgia"/>
                <a:cs typeface="Georgia"/>
              </a:rPr>
              <a:t>how </a:t>
            </a:r>
            <a:r>
              <a:rPr sz="1600" spc="-10" dirty="0">
                <a:latin typeface="Georgia"/>
                <a:cs typeface="Georgia"/>
              </a:rPr>
              <a:t>best </a:t>
            </a:r>
            <a:r>
              <a:rPr sz="1600" spc="-5" dirty="0">
                <a:latin typeface="Georgia"/>
                <a:cs typeface="Georgia"/>
              </a:rPr>
              <a:t>to use </a:t>
            </a:r>
            <a:r>
              <a:rPr lang="en-AU" sz="1600" spc="-10" dirty="0">
                <a:latin typeface="Georgia"/>
                <a:cs typeface="Georgia"/>
              </a:rPr>
              <a:t>people's</a:t>
            </a:r>
            <a:r>
              <a:rPr sz="1600" spc="-10" dirty="0">
                <a:latin typeface="Georgia"/>
                <a:cs typeface="Georgia"/>
              </a:rPr>
              <a:t> </a:t>
            </a:r>
            <a:r>
              <a:rPr sz="1600" spc="-5" dirty="0">
                <a:latin typeface="Georgia"/>
                <a:cs typeface="Georgia"/>
              </a:rPr>
              <a:t>gifts of hospitality in ministries  of strengthening </a:t>
            </a:r>
            <a:r>
              <a:rPr sz="1600" spc="-10" dirty="0">
                <a:latin typeface="Georgia"/>
                <a:cs typeface="Georgia"/>
              </a:rPr>
              <a:t>fellowship </a:t>
            </a:r>
            <a:r>
              <a:rPr sz="1600" spc="-5" dirty="0">
                <a:latin typeface="Georgia"/>
                <a:cs typeface="Georgia"/>
              </a:rPr>
              <a:t>and</a:t>
            </a:r>
            <a:r>
              <a:rPr sz="1600" spc="125" dirty="0">
                <a:latin typeface="Georgia"/>
                <a:cs typeface="Georgia"/>
              </a:rPr>
              <a:t> </a:t>
            </a:r>
            <a:r>
              <a:rPr sz="1600" spc="-5" dirty="0">
                <a:latin typeface="Georgia"/>
                <a:cs typeface="Georgia"/>
              </a:rPr>
              <a:t>outreach;</a:t>
            </a:r>
            <a:endParaRPr sz="1600" dirty="0">
              <a:latin typeface="Georgia"/>
              <a:cs typeface="Georgia"/>
            </a:endParaRPr>
          </a:p>
          <a:p>
            <a:pPr marL="469900" indent="-457834">
              <a:lnSpc>
                <a:spcPct val="100000"/>
              </a:lnSpc>
              <a:spcBef>
                <a:spcPts val="585"/>
              </a:spcBef>
              <a:buAutoNum type="arabicPeriod"/>
              <a:tabLst>
                <a:tab pos="469900" algn="l"/>
                <a:tab pos="470534" algn="l"/>
              </a:tabLst>
            </a:pPr>
            <a:r>
              <a:rPr sz="1600" spc="-5" dirty="0">
                <a:latin typeface="Georgia"/>
                <a:cs typeface="Georgia"/>
              </a:rPr>
              <a:t>For </a:t>
            </a:r>
            <a:r>
              <a:rPr sz="1600" spc="-10" dirty="0">
                <a:latin typeface="Georgia"/>
                <a:cs typeface="Georgia"/>
              </a:rPr>
              <a:t>provision </a:t>
            </a:r>
            <a:r>
              <a:rPr sz="1600" spc="-5" dirty="0">
                <a:latin typeface="Georgia"/>
                <a:cs typeface="Georgia"/>
              </a:rPr>
              <a:t>of </a:t>
            </a:r>
            <a:r>
              <a:rPr sz="1600" spc="-10" dirty="0">
                <a:latin typeface="Georgia"/>
                <a:cs typeface="Georgia"/>
              </a:rPr>
              <a:t>people </a:t>
            </a:r>
            <a:r>
              <a:rPr sz="1600" spc="-5" dirty="0">
                <a:latin typeface="Georgia"/>
                <a:cs typeface="Georgia"/>
              </a:rPr>
              <a:t>and technology to strengthen the music</a:t>
            </a:r>
            <a:r>
              <a:rPr sz="1600" spc="260" dirty="0">
                <a:latin typeface="Georgia"/>
                <a:cs typeface="Georgia"/>
              </a:rPr>
              <a:t> </a:t>
            </a:r>
            <a:r>
              <a:rPr sz="1600" spc="-10" dirty="0">
                <a:latin typeface="Georgia"/>
                <a:cs typeface="Georgia"/>
              </a:rPr>
              <a:t>ministry;</a:t>
            </a:r>
            <a:endParaRPr sz="1600" dirty="0">
              <a:latin typeface="Georgia"/>
              <a:cs typeface="Georgia"/>
            </a:endParaRPr>
          </a:p>
          <a:p>
            <a:pPr marL="469900" marR="5080" indent="-457834">
              <a:lnSpc>
                <a:spcPts val="1730"/>
              </a:lnSpc>
              <a:spcBef>
                <a:spcPts val="815"/>
              </a:spcBef>
              <a:buAutoNum type="arabicPeriod"/>
              <a:tabLst>
                <a:tab pos="469900" algn="l"/>
                <a:tab pos="470534" algn="l"/>
              </a:tabLst>
            </a:pPr>
            <a:r>
              <a:rPr lang="en-AU" sz="1600" dirty="0">
                <a:latin typeface="Georgia" panose="02040502050405020303" pitchFamily="18" charset="0"/>
                <a:ea typeface="Calibri" panose="020F0502020204030204" pitchFamily="34" charset="0"/>
              </a:rPr>
              <a:t>T</a:t>
            </a:r>
            <a:r>
              <a:rPr lang="en-AU" sz="1600" dirty="0">
                <a:effectLst/>
                <a:latin typeface="Georgia" panose="02040502050405020303" pitchFamily="18" charset="0"/>
                <a:ea typeface="Calibri" panose="020F0502020204030204" pitchFamily="34" charset="0"/>
              </a:rPr>
              <a:t>hat God may call to ministry in this Parish a faithful pastor</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a:lnSpc>
                <a:spcPct val="100000"/>
              </a:lnSpc>
            </a:pPr>
            <a:endParaRPr sz="1800" dirty="0">
              <a:latin typeface="Georgia"/>
              <a:cs typeface="Georgia"/>
            </a:endParaRPr>
          </a:p>
          <a:p>
            <a:pPr marL="4693285">
              <a:lnSpc>
                <a:spcPct val="100000"/>
              </a:lnSpc>
            </a:pPr>
            <a:r>
              <a:rPr sz="1800" spc="-10" dirty="0">
                <a:solidFill>
                  <a:srgbClr val="EC7C30"/>
                </a:solidFill>
                <a:latin typeface="Century Gothic"/>
                <a:cs typeface="Century Gothic"/>
              </a:rPr>
              <a:t>Contact</a:t>
            </a:r>
            <a:endParaRPr sz="1800" dirty="0">
              <a:latin typeface="Century Gothic"/>
              <a:cs typeface="Century Gothic"/>
            </a:endParaRPr>
          </a:p>
          <a:p>
            <a:pPr marL="3296920">
              <a:spcBef>
                <a:spcPts val="625"/>
              </a:spcBef>
            </a:pPr>
            <a:r>
              <a:rPr sz="1600" spc="-5" dirty="0">
                <a:latin typeface="Georgia"/>
                <a:cs typeface="Georgia"/>
              </a:rPr>
              <a:t>03 5032</a:t>
            </a:r>
            <a:r>
              <a:rPr sz="1600" spc="45" dirty="0">
                <a:latin typeface="Georgia"/>
                <a:cs typeface="Georgia"/>
              </a:rPr>
              <a:t> </a:t>
            </a:r>
            <a:r>
              <a:rPr sz="1600" spc="-5" dirty="0">
                <a:latin typeface="Georgia"/>
                <a:cs typeface="Georgia"/>
              </a:rPr>
              <a:t>2506</a:t>
            </a:r>
            <a:endParaRPr sz="1600" dirty="0">
              <a:latin typeface="Georgia"/>
              <a:cs typeface="Georgia"/>
            </a:endParaRPr>
          </a:p>
          <a:p>
            <a:pPr marL="3296920"/>
            <a:r>
              <a:rPr lang="en-AU" sz="1600" spc="-5" dirty="0">
                <a:latin typeface="Georgia"/>
                <a:cs typeface="Georgia"/>
                <a:hlinkClick r:id="rId4"/>
              </a:rPr>
              <a:t>www.anglicanswanhill.com.au</a:t>
            </a:r>
            <a:endParaRPr lang="en-AU" sz="1600" dirty="0">
              <a:latin typeface="Georgia"/>
              <a:cs typeface="Georgia"/>
            </a:endParaRPr>
          </a:p>
          <a:p>
            <a:pPr marL="3296920">
              <a:lnSpc>
                <a:spcPts val="1825"/>
              </a:lnSpc>
            </a:pPr>
            <a:endParaRPr sz="1600" dirty="0">
              <a:latin typeface="Georgia"/>
              <a:cs typeface="Georgia"/>
            </a:endParaRPr>
          </a:p>
          <a:p>
            <a:pPr marL="3296920">
              <a:spcBef>
                <a:spcPts val="610"/>
              </a:spcBef>
            </a:pPr>
            <a:r>
              <a:rPr lang="en-US" sz="1600" spc="-5" dirty="0">
                <a:latin typeface="Georgia"/>
                <a:cs typeface="Georgia"/>
              </a:rPr>
              <a:t>Rev’d Denis Gell-0418226784</a:t>
            </a:r>
          </a:p>
          <a:p>
            <a:pPr marL="3296920">
              <a:spcBef>
                <a:spcPts val="610"/>
              </a:spcBef>
            </a:pPr>
            <a:r>
              <a:rPr lang="en-AU" sz="1600" spc="-5" dirty="0">
                <a:latin typeface="Georgia"/>
                <a:cs typeface="Georgia"/>
                <a:hlinkClick r:id="rId5"/>
              </a:rPr>
              <a:t>anglicansh@bigpond.com</a:t>
            </a:r>
            <a:endParaRPr lang="en-AU" sz="1600" spc="-5" dirty="0">
              <a:latin typeface="Georgia"/>
              <a:cs typeface="Georgia"/>
            </a:endParaRPr>
          </a:p>
          <a:p>
            <a:pPr marL="3296920">
              <a:spcBef>
                <a:spcPts val="610"/>
              </a:spcBef>
            </a:pPr>
            <a:endParaRPr lang="en-US" sz="1600" spc="-5" dirty="0">
              <a:latin typeface="Georgia"/>
              <a:cs typeface="Georgia"/>
              <a:hlinkClick r:id="rId4"/>
            </a:endParaRPr>
          </a:p>
          <a:p>
            <a:pPr>
              <a:lnSpc>
                <a:spcPct val="100000"/>
              </a:lnSpc>
            </a:pPr>
            <a:endParaRPr sz="1800" dirty="0">
              <a:latin typeface="Georgia"/>
              <a:cs typeface="Georgia"/>
            </a:endParaRPr>
          </a:p>
        </p:txBody>
      </p:sp>
      <p:pic>
        <p:nvPicPr>
          <p:cNvPr id="11" name="Picture 10" descr="A picture containing outdoor, grass, building, sky&#10;&#10;Description automatically generated">
            <a:extLst>
              <a:ext uri="{FF2B5EF4-FFF2-40B4-BE49-F238E27FC236}">
                <a16:creationId xmlns:a16="http://schemas.microsoft.com/office/drawing/2014/main" id="{186D1373-7B88-8CE0-832D-0100A1947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335202"/>
            <a:ext cx="3244850" cy="243363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rick church with a sign in front of it">
            <a:extLst>
              <a:ext uri="{FF2B5EF4-FFF2-40B4-BE49-F238E27FC236}">
                <a16:creationId xmlns:a16="http://schemas.microsoft.com/office/drawing/2014/main" id="{24AF15C1-7902-5FD9-ED53-B2402E269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1" y="7632700"/>
            <a:ext cx="3050023" cy="2290084"/>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Cross-cultural ministries</a:t>
            </a:r>
            <a:endParaRPr sz="1400">
              <a:latin typeface="Century Gothic"/>
              <a:cs typeface="Century Gothic"/>
            </a:endParaRPr>
          </a:p>
        </p:txBody>
      </p:sp>
      <p:sp>
        <p:nvSpPr>
          <p:cNvPr id="3" name="object 3"/>
          <p:cNvSpPr/>
          <p:nvPr/>
        </p:nvSpPr>
        <p:spPr>
          <a:xfrm>
            <a:off x="0" y="0"/>
            <a:ext cx="7559040" cy="16581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lang="en-US" sz="2300" b="1" spc="-75" dirty="0">
                <a:solidFill>
                  <a:srgbClr val="FFFFFF"/>
                </a:solidFill>
                <a:latin typeface="Century Gothic"/>
                <a:cs typeface="Century Gothic"/>
              </a:rPr>
              <a:t>40</a:t>
            </a:r>
            <a:endParaRPr sz="2300" dirty="0">
              <a:latin typeface="Century Gothic"/>
              <a:cs typeface="Century Gothic"/>
            </a:endParaRPr>
          </a:p>
        </p:txBody>
      </p:sp>
      <p:sp>
        <p:nvSpPr>
          <p:cNvPr id="7" name="object 7"/>
          <p:cNvSpPr/>
          <p:nvPr/>
        </p:nvSpPr>
        <p:spPr>
          <a:xfrm>
            <a:off x="4849367" y="534924"/>
            <a:ext cx="2561843"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5015626" y="605623"/>
            <a:ext cx="218186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70" dirty="0">
                <a:solidFill>
                  <a:srgbClr val="FFFFFF"/>
                </a:solidFill>
                <a:latin typeface="Century Gothic"/>
                <a:cs typeface="Century Gothic"/>
              </a:rPr>
              <a:t> </a:t>
            </a:r>
            <a:r>
              <a:rPr sz="2300" dirty="0">
                <a:solidFill>
                  <a:srgbClr val="FFFFFF"/>
                </a:solidFill>
                <a:latin typeface="Century Gothic"/>
                <a:cs typeface="Century Gothic"/>
              </a:rPr>
              <a:t>Tatura</a:t>
            </a:r>
            <a:endParaRPr sz="2300">
              <a:latin typeface="Century Gothic"/>
              <a:cs typeface="Century Gothic"/>
            </a:endParaRPr>
          </a:p>
        </p:txBody>
      </p:sp>
      <p:sp>
        <p:nvSpPr>
          <p:cNvPr id="9" name="object 9"/>
          <p:cNvSpPr txBox="1"/>
          <p:nvPr/>
        </p:nvSpPr>
        <p:spPr>
          <a:xfrm>
            <a:off x="347227" y="5353557"/>
            <a:ext cx="7016115" cy="3588162"/>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0"/>
              </a:spcBef>
              <a:buAutoNum type="arabicPeriod"/>
              <a:tabLst>
                <a:tab pos="469900" algn="l"/>
                <a:tab pos="470534" algn="l"/>
              </a:tabLst>
            </a:pPr>
            <a:r>
              <a:rPr sz="1600" spc="-5" dirty="0">
                <a:latin typeface="Georgia"/>
                <a:cs typeface="Georgia"/>
              </a:rPr>
              <a:t>That </a:t>
            </a:r>
            <a:r>
              <a:rPr sz="1600" spc="-10" dirty="0">
                <a:latin typeface="Georgia"/>
                <a:cs typeface="Georgia"/>
              </a:rPr>
              <a:t>Christ </a:t>
            </a:r>
            <a:r>
              <a:rPr sz="1600" spc="-5" dirty="0">
                <a:latin typeface="Georgia"/>
                <a:cs typeface="Georgia"/>
              </a:rPr>
              <a:t>may </a:t>
            </a:r>
            <a:r>
              <a:rPr sz="1600" spc="-10" dirty="0">
                <a:latin typeface="Georgia"/>
                <a:cs typeface="Georgia"/>
              </a:rPr>
              <a:t>be </a:t>
            </a:r>
            <a:r>
              <a:rPr sz="1600" spc="-5" dirty="0">
                <a:latin typeface="Georgia"/>
                <a:cs typeface="Georgia"/>
              </a:rPr>
              <a:t>glorified daily in and through our</a:t>
            </a:r>
            <a:r>
              <a:rPr sz="1600" spc="260" dirty="0">
                <a:latin typeface="Georgia"/>
                <a:cs typeface="Georgia"/>
              </a:rPr>
              <a:t> </a:t>
            </a:r>
            <a:r>
              <a:rPr sz="1600" spc="-10" dirty="0">
                <a:latin typeface="Georgia"/>
                <a:cs typeface="Georgia"/>
              </a:rPr>
              <a:t>lives;</a:t>
            </a:r>
            <a:endParaRPr sz="1600" dirty="0">
              <a:latin typeface="Georgia"/>
              <a:cs typeface="Georgia"/>
            </a:endParaRPr>
          </a:p>
          <a:p>
            <a:pPr marL="469900" marR="342265" indent="-457834">
              <a:lnSpc>
                <a:spcPts val="1730"/>
              </a:lnSpc>
              <a:spcBef>
                <a:spcPts val="830"/>
              </a:spcBef>
              <a:buAutoNum type="arabicPeriod"/>
              <a:tabLst>
                <a:tab pos="469900" algn="l"/>
                <a:tab pos="470534" algn="l"/>
              </a:tabLst>
            </a:pPr>
            <a:r>
              <a:rPr lang="en-US" sz="1600" spc="-5" dirty="0">
                <a:latin typeface="Georgia"/>
                <a:cs typeface="Georgia"/>
              </a:rPr>
              <a:t>That </a:t>
            </a:r>
            <a:r>
              <a:rPr sz="1600" spc="-5" dirty="0">
                <a:latin typeface="Georgia"/>
                <a:cs typeface="Georgia"/>
              </a:rPr>
              <a:t>we may have joy </a:t>
            </a:r>
            <a:r>
              <a:rPr lang="en-US" sz="1600" spc="-5" dirty="0">
                <a:latin typeface="Georgia"/>
                <a:cs typeface="Georgia"/>
              </a:rPr>
              <a:t>in our lives </a:t>
            </a:r>
            <a:r>
              <a:rPr sz="1600" spc="-5" dirty="0">
                <a:latin typeface="Georgia"/>
                <a:cs typeface="Georgia"/>
              </a:rPr>
              <a:t>and courage to </a:t>
            </a:r>
            <a:r>
              <a:rPr sz="1600" spc="-10" dirty="0">
                <a:latin typeface="Georgia"/>
                <a:cs typeface="Georgia"/>
              </a:rPr>
              <a:t>share </a:t>
            </a:r>
            <a:r>
              <a:rPr sz="1600" spc="-5" dirty="0">
                <a:latin typeface="Georgia"/>
                <a:cs typeface="Georgia"/>
              </a:rPr>
              <a:t>the </a:t>
            </a:r>
            <a:r>
              <a:rPr sz="1600" spc="-10" dirty="0">
                <a:latin typeface="Georgia"/>
                <a:cs typeface="Georgia"/>
              </a:rPr>
              <a:t>gospel </a:t>
            </a:r>
            <a:r>
              <a:rPr sz="1600" spc="-5" dirty="0">
                <a:latin typeface="Georgia"/>
                <a:cs typeface="Georgia"/>
              </a:rPr>
              <a:t>with friends and</a:t>
            </a:r>
            <a:r>
              <a:rPr sz="1600" spc="150" dirty="0">
                <a:latin typeface="Georgia"/>
                <a:cs typeface="Georgia"/>
              </a:rPr>
              <a:t> </a:t>
            </a:r>
            <a:r>
              <a:rPr sz="1600" spc="-5" dirty="0">
                <a:latin typeface="Georgia"/>
                <a:cs typeface="Georgia"/>
              </a:rPr>
              <a:t>family;</a:t>
            </a:r>
            <a:endParaRPr sz="1600" dirty="0">
              <a:latin typeface="Georgia"/>
              <a:cs typeface="Georgia"/>
            </a:endParaRPr>
          </a:p>
          <a:p>
            <a:pPr marL="469900" marR="5080" indent="-457834">
              <a:lnSpc>
                <a:spcPts val="1730"/>
              </a:lnSpc>
              <a:spcBef>
                <a:spcPts val="785"/>
              </a:spcBef>
              <a:buAutoNum type="arabicPeriod"/>
              <a:tabLst>
                <a:tab pos="469900" algn="l"/>
                <a:tab pos="470534" algn="l"/>
              </a:tabLst>
            </a:pPr>
            <a:r>
              <a:rPr sz="1600" spc="-5" dirty="0">
                <a:latin typeface="Georgia"/>
                <a:cs typeface="Georgia"/>
              </a:rPr>
              <a:t>That our Little Saints (children’s </a:t>
            </a:r>
            <a:r>
              <a:rPr sz="1600" spc="-10" dirty="0">
                <a:latin typeface="Georgia"/>
                <a:cs typeface="Georgia"/>
              </a:rPr>
              <a:t>church) program </a:t>
            </a:r>
            <a:r>
              <a:rPr sz="1600" spc="-5" dirty="0">
                <a:latin typeface="Georgia"/>
                <a:cs typeface="Georgia"/>
              </a:rPr>
              <a:t>may </a:t>
            </a:r>
            <a:r>
              <a:rPr sz="1600" spc="-10" dirty="0">
                <a:latin typeface="Georgia"/>
                <a:cs typeface="Georgia"/>
              </a:rPr>
              <a:t>see more </a:t>
            </a:r>
            <a:r>
              <a:rPr sz="1600" spc="-5" dirty="0">
                <a:latin typeface="Georgia"/>
                <a:cs typeface="Georgia"/>
              </a:rPr>
              <a:t>families  </a:t>
            </a:r>
            <a:r>
              <a:rPr sz="1600" spc="-10" dirty="0">
                <a:latin typeface="Georgia"/>
                <a:cs typeface="Georgia"/>
              </a:rPr>
              <a:t>added </a:t>
            </a:r>
            <a:r>
              <a:rPr sz="1600" spc="-5" dirty="0">
                <a:latin typeface="Georgia"/>
                <a:cs typeface="Georgia"/>
              </a:rPr>
              <a:t>and for </a:t>
            </a:r>
            <a:r>
              <a:rPr sz="1600" spc="-10" dirty="0">
                <a:latin typeface="Georgia"/>
                <a:cs typeface="Georgia"/>
              </a:rPr>
              <a:t>more </a:t>
            </a:r>
            <a:r>
              <a:rPr sz="1600" spc="-5" dirty="0">
                <a:latin typeface="Georgia"/>
                <a:cs typeface="Georgia"/>
              </a:rPr>
              <a:t>volunteers </a:t>
            </a:r>
            <a:r>
              <a:rPr sz="1600" spc="-10" dirty="0">
                <a:latin typeface="Georgia"/>
                <a:cs typeface="Georgia"/>
              </a:rPr>
              <a:t>who will help </a:t>
            </a:r>
            <a:r>
              <a:rPr sz="1600" spc="-5" dirty="0">
                <a:latin typeface="Georgia"/>
                <a:cs typeface="Georgia"/>
              </a:rPr>
              <a:t>in discipling our</a:t>
            </a:r>
            <a:r>
              <a:rPr sz="1600" spc="315" dirty="0">
                <a:latin typeface="Georgia"/>
                <a:cs typeface="Georgia"/>
              </a:rPr>
              <a:t> </a:t>
            </a:r>
            <a:r>
              <a:rPr sz="1600" spc="-5" dirty="0">
                <a:latin typeface="Georgia"/>
                <a:cs typeface="Georgia"/>
              </a:rPr>
              <a:t>children.</a:t>
            </a:r>
            <a:endParaRPr sz="1600" dirty="0">
              <a:latin typeface="Georgia"/>
              <a:cs typeface="Georgia"/>
            </a:endParaRPr>
          </a:p>
          <a:p>
            <a:pPr>
              <a:lnSpc>
                <a:spcPct val="100000"/>
              </a:lnSpc>
            </a:pPr>
            <a:endParaRPr sz="1800" dirty="0">
              <a:latin typeface="Georgia"/>
              <a:cs typeface="Georgia"/>
            </a:endParaRPr>
          </a:p>
          <a:p>
            <a:pPr marR="1383030" algn="r">
              <a:lnSpc>
                <a:spcPct val="100000"/>
              </a:lnSpc>
              <a:spcBef>
                <a:spcPts val="5"/>
              </a:spcBef>
            </a:pPr>
            <a:endParaRPr lang="en-US" sz="1800" dirty="0">
              <a:solidFill>
                <a:srgbClr val="EC7C30"/>
              </a:solidFill>
              <a:latin typeface="Century Gothic"/>
              <a:cs typeface="Century Gothic"/>
            </a:endParaRPr>
          </a:p>
          <a:p>
            <a:pPr marR="1383030" algn="r">
              <a:lnSpc>
                <a:spcPct val="100000"/>
              </a:lnSpc>
              <a:spcBef>
                <a:spcPts val="5"/>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296920">
              <a:lnSpc>
                <a:spcPts val="1825"/>
              </a:lnSpc>
              <a:spcBef>
                <a:spcPts val="625"/>
              </a:spcBef>
            </a:pPr>
            <a:r>
              <a:rPr sz="1600" spc="-5" dirty="0">
                <a:latin typeface="Georgia"/>
                <a:cs typeface="Georgia"/>
              </a:rPr>
              <a:t>03</a:t>
            </a:r>
            <a:r>
              <a:rPr sz="1600" spc="10" dirty="0">
                <a:latin typeface="Georgia"/>
                <a:cs typeface="Georgia"/>
              </a:rPr>
              <a:t> </a:t>
            </a:r>
            <a:r>
              <a:rPr sz="1600" spc="-10" dirty="0">
                <a:latin typeface="Georgia"/>
                <a:cs typeface="Georgia"/>
              </a:rPr>
              <a:t>58782605</a:t>
            </a:r>
            <a:endParaRPr sz="1600" dirty="0">
              <a:latin typeface="Georgia"/>
              <a:cs typeface="Georgia"/>
            </a:endParaRPr>
          </a:p>
          <a:p>
            <a:pPr marL="3296920" marR="1249680">
              <a:lnSpc>
                <a:spcPts val="1730"/>
              </a:lnSpc>
              <a:spcBef>
                <a:spcPts val="120"/>
              </a:spcBef>
            </a:pPr>
            <a:r>
              <a:rPr sz="1600" spc="-5" dirty="0">
                <a:latin typeface="Georgia"/>
                <a:cs typeface="Georgia"/>
                <a:hlinkClick r:id="rId5"/>
              </a:rPr>
              <a:t>info@allsaintstatura.org.au </a:t>
            </a:r>
            <a:r>
              <a:rPr sz="1600" spc="-5" dirty="0">
                <a:latin typeface="Georgia"/>
                <a:cs typeface="Georgia"/>
              </a:rPr>
              <a:t> allsaintstatura.org.au</a:t>
            </a:r>
            <a:endParaRPr sz="1600" dirty="0">
              <a:latin typeface="Georgia"/>
              <a:cs typeface="Georgia"/>
            </a:endParaRPr>
          </a:p>
          <a:p>
            <a:pPr>
              <a:lnSpc>
                <a:spcPct val="100000"/>
              </a:lnSpc>
            </a:pPr>
            <a:endParaRPr sz="1800" dirty="0">
              <a:latin typeface="Georgia"/>
              <a:cs typeface="Georgia"/>
            </a:endParaRPr>
          </a:p>
        </p:txBody>
      </p:sp>
      <p:sp>
        <p:nvSpPr>
          <p:cNvPr id="10" name="object 10"/>
          <p:cNvSpPr txBox="1"/>
          <p:nvPr/>
        </p:nvSpPr>
        <p:spPr>
          <a:xfrm>
            <a:off x="268359" y="1842246"/>
            <a:ext cx="7010400" cy="2982227"/>
          </a:xfrm>
          <a:prstGeom prst="rect">
            <a:avLst/>
          </a:prstGeom>
        </p:spPr>
        <p:txBody>
          <a:bodyPr vert="horz" wrap="square" lIns="0" tIns="12065" rIns="0" bIns="0" rtlCol="0">
            <a:spAutoFit/>
          </a:bodyPr>
          <a:lstStyle/>
          <a:p>
            <a:pPr marR="83820" algn="r">
              <a:lnSpc>
                <a:spcPts val="1825"/>
              </a:lnSpc>
              <a:spcBef>
                <a:spcPts val="95"/>
              </a:spcBef>
            </a:pPr>
            <a:r>
              <a:rPr sz="1600" spc="-5" dirty="0">
                <a:solidFill>
                  <a:srgbClr val="2E5496"/>
                </a:solidFill>
                <a:latin typeface="Century Gothic"/>
                <a:cs typeface="Century Gothic"/>
              </a:rPr>
              <a:t>May </a:t>
            </a:r>
            <a:r>
              <a:rPr sz="1600" spc="-10" dirty="0">
                <a:solidFill>
                  <a:srgbClr val="2E5496"/>
                </a:solidFill>
                <a:latin typeface="Century Gothic"/>
                <a:cs typeface="Century Gothic"/>
              </a:rPr>
              <a:t>the Lord </a:t>
            </a:r>
            <a:r>
              <a:rPr sz="1600" spc="-5" dirty="0">
                <a:solidFill>
                  <a:srgbClr val="2E5496"/>
                </a:solidFill>
                <a:latin typeface="Century Gothic"/>
                <a:cs typeface="Century Gothic"/>
              </a:rPr>
              <a:t>lead your </a:t>
            </a:r>
            <a:r>
              <a:rPr sz="1600" spc="-10" dirty="0">
                <a:solidFill>
                  <a:srgbClr val="2E5496"/>
                </a:solidFill>
                <a:latin typeface="Century Gothic"/>
                <a:cs typeface="Century Gothic"/>
              </a:rPr>
              <a:t>hearts into </a:t>
            </a:r>
            <a:r>
              <a:rPr sz="1600" spc="-5" dirty="0">
                <a:solidFill>
                  <a:srgbClr val="2E5496"/>
                </a:solidFill>
                <a:latin typeface="Century Gothic"/>
                <a:cs typeface="Century Gothic"/>
              </a:rPr>
              <a:t>a </a:t>
            </a:r>
            <a:r>
              <a:rPr sz="1600" dirty="0">
                <a:solidFill>
                  <a:srgbClr val="2E5496"/>
                </a:solidFill>
                <a:latin typeface="Century Gothic"/>
                <a:cs typeface="Century Gothic"/>
              </a:rPr>
              <a:t>full </a:t>
            </a:r>
            <a:r>
              <a:rPr sz="1600" spc="-10" dirty="0">
                <a:solidFill>
                  <a:srgbClr val="2E5496"/>
                </a:solidFill>
                <a:latin typeface="Century Gothic"/>
                <a:cs typeface="Century Gothic"/>
              </a:rPr>
              <a:t>understanding </a:t>
            </a:r>
            <a:r>
              <a:rPr sz="1600" spc="-5" dirty="0">
                <a:solidFill>
                  <a:srgbClr val="2E5496"/>
                </a:solidFill>
                <a:latin typeface="Century Gothic"/>
                <a:cs typeface="Century Gothic"/>
              </a:rPr>
              <a:t>and</a:t>
            </a:r>
            <a:r>
              <a:rPr sz="1600" spc="235" dirty="0">
                <a:solidFill>
                  <a:srgbClr val="2E5496"/>
                </a:solidFill>
                <a:latin typeface="Century Gothic"/>
                <a:cs typeface="Century Gothic"/>
              </a:rPr>
              <a:t> </a:t>
            </a:r>
            <a:r>
              <a:rPr sz="1600" spc="-10" dirty="0">
                <a:solidFill>
                  <a:srgbClr val="2E5496"/>
                </a:solidFill>
                <a:latin typeface="Century Gothic"/>
                <a:cs typeface="Century Gothic"/>
              </a:rPr>
              <a:t>expression</a:t>
            </a:r>
            <a:endParaRPr sz="1600" dirty="0">
              <a:latin typeface="Century Gothic"/>
              <a:cs typeface="Century Gothic"/>
            </a:endParaRPr>
          </a:p>
          <a:p>
            <a:pPr marL="2546350" marR="83185" indent="-198120" algn="r">
              <a:lnSpc>
                <a:spcPts val="1730"/>
              </a:lnSpc>
              <a:spcBef>
                <a:spcPts val="120"/>
              </a:spcBef>
            </a:pPr>
            <a:r>
              <a:rPr sz="1600" spc="-5" dirty="0">
                <a:solidFill>
                  <a:srgbClr val="2E5496"/>
                </a:solidFill>
                <a:latin typeface="Century Gothic"/>
                <a:cs typeface="Century Gothic"/>
              </a:rPr>
              <a:t>of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love </a:t>
            </a:r>
            <a:r>
              <a:rPr sz="1600" spc="-5" dirty="0">
                <a:solidFill>
                  <a:srgbClr val="2E5496"/>
                </a:solidFill>
                <a:latin typeface="Century Gothic"/>
                <a:cs typeface="Century Gothic"/>
              </a:rPr>
              <a:t>of God and </a:t>
            </a:r>
            <a:r>
              <a:rPr sz="1600" spc="-10" dirty="0">
                <a:solidFill>
                  <a:srgbClr val="2E5496"/>
                </a:solidFill>
                <a:latin typeface="Century Gothic"/>
                <a:cs typeface="Century Gothic"/>
              </a:rPr>
              <a:t>the</a:t>
            </a:r>
            <a:r>
              <a:rPr sz="1600" spc="-20" dirty="0">
                <a:solidFill>
                  <a:srgbClr val="2E5496"/>
                </a:solidFill>
                <a:latin typeface="Century Gothic"/>
                <a:cs typeface="Century Gothic"/>
              </a:rPr>
              <a:t> </a:t>
            </a:r>
            <a:r>
              <a:rPr sz="1600" spc="-10" dirty="0">
                <a:solidFill>
                  <a:srgbClr val="2E5496"/>
                </a:solidFill>
                <a:latin typeface="Century Gothic"/>
                <a:cs typeface="Century Gothic"/>
              </a:rPr>
              <a:t>patient</a:t>
            </a:r>
            <a:r>
              <a:rPr sz="1600" spc="-5" dirty="0">
                <a:solidFill>
                  <a:srgbClr val="2E5496"/>
                </a:solidFill>
                <a:latin typeface="Century Gothic"/>
                <a:cs typeface="Century Gothic"/>
              </a:rPr>
              <a:t> </a:t>
            </a:r>
            <a:r>
              <a:rPr sz="1600" spc="-10" dirty="0">
                <a:solidFill>
                  <a:srgbClr val="2E5496"/>
                </a:solidFill>
                <a:latin typeface="Century Gothic"/>
                <a:cs typeface="Century Gothic"/>
              </a:rPr>
              <a:t>endurance </a:t>
            </a:r>
            <a:r>
              <a:rPr sz="1600" spc="-5" dirty="0">
                <a:solidFill>
                  <a:srgbClr val="2E5496"/>
                </a:solidFill>
                <a:latin typeface="Century Gothic"/>
                <a:cs typeface="Century Gothic"/>
              </a:rPr>
              <a:t> </a:t>
            </a:r>
            <a:r>
              <a:rPr sz="1600" spc="-10" dirty="0">
                <a:solidFill>
                  <a:srgbClr val="2E5496"/>
                </a:solidFill>
                <a:latin typeface="Century Gothic"/>
                <a:cs typeface="Century Gothic"/>
              </a:rPr>
              <a:t>that comes </a:t>
            </a:r>
            <a:r>
              <a:rPr sz="1600" spc="-5" dirty="0">
                <a:solidFill>
                  <a:srgbClr val="2E5496"/>
                </a:solidFill>
                <a:latin typeface="Century Gothic"/>
                <a:cs typeface="Century Gothic"/>
              </a:rPr>
              <a:t>from </a:t>
            </a:r>
            <a:r>
              <a:rPr sz="1600" spc="-10" dirty="0">
                <a:solidFill>
                  <a:srgbClr val="2E5496"/>
                </a:solidFill>
                <a:latin typeface="Century Gothic"/>
                <a:cs typeface="Century Gothic"/>
              </a:rPr>
              <a:t>Christ. </a:t>
            </a:r>
            <a:r>
              <a:rPr sz="1600" spc="-5" dirty="0">
                <a:solidFill>
                  <a:srgbClr val="2E5496"/>
                </a:solidFill>
                <a:latin typeface="Century Gothic"/>
                <a:cs typeface="Century Gothic"/>
              </a:rPr>
              <a:t>– 2 Thessalonians 3:</a:t>
            </a:r>
            <a:r>
              <a:rPr sz="1600" spc="70" dirty="0">
                <a:solidFill>
                  <a:srgbClr val="2E5496"/>
                </a:solidFill>
                <a:latin typeface="Century Gothic"/>
                <a:cs typeface="Century Gothic"/>
              </a:rPr>
              <a:t> </a:t>
            </a:r>
            <a:r>
              <a:rPr sz="1600" spc="-5" dirty="0">
                <a:solidFill>
                  <a:srgbClr val="2E5496"/>
                </a:solidFill>
                <a:latin typeface="Century Gothic"/>
                <a:cs typeface="Century Gothic"/>
              </a:rPr>
              <a:t>5</a:t>
            </a:r>
            <a:endParaRPr sz="1600" dirty="0">
              <a:latin typeface="Century Gothic"/>
              <a:cs typeface="Century Gothic"/>
            </a:endParaRPr>
          </a:p>
          <a:p>
            <a:pPr>
              <a:lnSpc>
                <a:spcPct val="100000"/>
              </a:lnSpc>
              <a:spcBef>
                <a:spcPts val="40"/>
              </a:spcBef>
            </a:pPr>
            <a:endParaRPr sz="1750" dirty="0">
              <a:latin typeface="Century Gothic"/>
              <a:cs typeface="Century Gothic"/>
            </a:endParaRPr>
          </a:p>
          <a:p>
            <a:pPr marL="91440"/>
            <a:r>
              <a:rPr lang="en-AU" sz="2000" b="1" dirty="0">
                <a:solidFill>
                  <a:srgbClr val="13233B"/>
                </a:solidFill>
                <a:latin typeface="Century Gothic"/>
                <a:cs typeface="Century Gothic"/>
              </a:rPr>
              <a:t>Awaiting</a:t>
            </a:r>
            <a:r>
              <a:rPr lang="en-AU" sz="2000" b="1" spc="-30" dirty="0">
                <a:solidFill>
                  <a:srgbClr val="13233B"/>
                </a:solidFill>
                <a:latin typeface="Century Gothic"/>
                <a:cs typeface="Century Gothic"/>
              </a:rPr>
              <a:t> </a:t>
            </a:r>
            <a:r>
              <a:rPr lang="en-AU" sz="2000" b="1" spc="-5" dirty="0">
                <a:solidFill>
                  <a:srgbClr val="13233B"/>
                </a:solidFill>
                <a:latin typeface="Century Gothic"/>
                <a:cs typeface="Century Gothic"/>
              </a:rPr>
              <a:t>Appointment</a:t>
            </a:r>
            <a:endParaRPr lang="en-AU" sz="2000" dirty="0">
              <a:latin typeface="Century Gothic"/>
              <a:cs typeface="Century Gothic"/>
            </a:endParaRPr>
          </a:p>
          <a:p>
            <a:pPr marL="91440">
              <a:lnSpc>
                <a:spcPct val="100000"/>
              </a:lnSpc>
            </a:pPr>
            <a:endParaRPr lang="en-US" sz="1800" spc="10" dirty="0">
              <a:latin typeface="Century Gothic"/>
              <a:cs typeface="Century Gothic"/>
            </a:endParaRPr>
          </a:p>
          <a:p>
            <a:pPr marL="9144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548640" indent="-457834">
              <a:lnSpc>
                <a:spcPct val="100000"/>
              </a:lnSpc>
              <a:spcBef>
                <a:spcPts val="390"/>
              </a:spcBef>
              <a:buAutoNum type="arabicPeriod"/>
              <a:tabLst>
                <a:tab pos="548640" algn="l"/>
                <a:tab pos="549275" algn="l"/>
              </a:tabLst>
            </a:pPr>
            <a:r>
              <a:rPr sz="1600" spc="-10" dirty="0">
                <a:latin typeface="Georgia"/>
                <a:cs typeface="Georgia"/>
              </a:rPr>
              <a:t>The </a:t>
            </a:r>
            <a:r>
              <a:rPr sz="1600" spc="-5" dirty="0">
                <a:latin typeface="Georgia"/>
                <a:cs typeface="Georgia"/>
              </a:rPr>
              <a:t>privilege of being </a:t>
            </a:r>
            <a:r>
              <a:rPr sz="1600" spc="-10" dirty="0">
                <a:latin typeface="Georgia"/>
                <a:cs typeface="Georgia"/>
              </a:rPr>
              <a:t>able </a:t>
            </a:r>
            <a:r>
              <a:rPr sz="1600" spc="-5" dirty="0">
                <a:latin typeface="Georgia"/>
                <a:cs typeface="Georgia"/>
              </a:rPr>
              <a:t>to gather in </a:t>
            </a:r>
            <a:r>
              <a:rPr sz="1600" spc="-10" dirty="0">
                <a:latin typeface="Georgia"/>
                <a:cs typeface="Georgia"/>
              </a:rPr>
              <a:t>worship </a:t>
            </a:r>
            <a:r>
              <a:rPr sz="1600" spc="-5" dirty="0">
                <a:latin typeface="Georgia"/>
                <a:cs typeface="Georgia"/>
              </a:rPr>
              <a:t>and </a:t>
            </a:r>
            <a:r>
              <a:rPr sz="1600" spc="-10" dirty="0">
                <a:latin typeface="Georgia"/>
                <a:cs typeface="Georgia"/>
              </a:rPr>
              <a:t>fellowship</a:t>
            </a:r>
            <a:r>
              <a:rPr sz="1600" spc="345" dirty="0">
                <a:latin typeface="Georgia"/>
                <a:cs typeface="Georgia"/>
              </a:rPr>
              <a:t> </a:t>
            </a:r>
            <a:r>
              <a:rPr sz="1600" spc="-5" dirty="0">
                <a:latin typeface="Georgia"/>
                <a:cs typeface="Georgia"/>
              </a:rPr>
              <a:t>together;</a:t>
            </a:r>
            <a:endParaRPr sz="1600" dirty="0">
              <a:latin typeface="Georgia"/>
              <a:cs typeface="Georgia"/>
            </a:endParaRPr>
          </a:p>
          <a:p>
            <a:pPr marL="548640" marR="470534" indent="-457834">
              <a:lnSpc>
                <a:spcPts val="1730"/>
              </a:lnSpc>
              <a:spcBef>
                <a:spcPts val="825"/>
              </a:spcBef>
              <a:buAutoNum type="arabicPeriod"/>
              <a:tabLst>
                <a:tab pos="548640" algn="l"/>
                <a:tab pos="549275" algn="l"/>
              </a:tabLst>
            </a:pPr>
            <a:r>
              <a:rPr sz="1600" spc="-5" dirty="0">
                <a:latin typeface="Georgia"/>
                <a:cs typeface="Georgia"/>
              </a:rPr>
              <a:t>Various opportunities of chaplaincy in our community </a:t>
            </a:r>
            <a:r>
              <a:rPr sz="1600" spc="-10" dirty="0">
                <a:latin typeface="Georgia"/>
                <a:cs typeface="Georgia"/>
              </a:rPr>
              <a:t>(sport, </a:t>
            </a:r>
            <a:r>
              <a:rPr sz="1600" spc="-5" dirty="0">
                <a:latin typeface="Georgia"/>
                <a:cs typeface="Georgia"/>
              </a:rPr>
              <a:t>local  industry and</a:t>
            </a:r>
            <a:r>
              <a:rPr sz="1600" spc="40" dirty="0">
                <a:latin typeface="Georgia"/>
                <a:cs typeface="Georgia"/>
              </a:rPr>
              <a:t> </a:t>
            </a:r>
            <a:r>
              <a:rPr sz="1600" spc="-10" dirty="0">
                <a:latin typeface="Georgia"/>
                <a:cs typeface="Georgia"/>
              </a:rPr>
              <a:t>cafes);</a:t>
            </a:r>
            <a:endParaRPr sz="1600" dirty="0">
              <a:latin typeface="Georgia"/>
              <a:cs typeface="Georgia"/>
            </a:endParaRPr>
          </a:p>
          <a:p>
            <a:pPr marL="548640" indent="-457834">
              <a:lnSpc>
                <a:spcPct val="100000"/>
              </a:lnSpc>
              <a:spcBef>
                <a:spcPts val="575"/>
              </a:spcBef>
              <a:buAutoNum type="arabicPeriod"/>
              <a:tabLst>
                <a:tab pos="548640" algn="l"/>
                <a:tab pos="549275" algn="l"/>
              </a:tabLst>
            </a:pPr>
            <a:r>
              <a:rPr lang="en-US" sz="1600" spc="-5" dirty="0">
                <a:latin typeface="Georgia"/>
                <a:cs typeface="Georgia"/>
              </a:rPr>
              <a:t>Being a welcoming community to visitors and new church members.</a:t>
            </a:r>
            <a:endParaRPr sz="1600" dirty="0">
              <a:highlight>
                <a:srgbClr val="FFFF00"/>
              </a:highlight>
              <a:latin typeface="Georgia"/>
              <a:cs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Rural</a:t>
            </a:r>
            <a:r>
              <a:rPr sz="1400" b="1" spc="-15" dirty="0">
                <a:solidFill>
                  <a:srgbClr val="FFFFFF"/>
                </a:solidFill>
                <a:latin typeface="Century Gothic"/>
                <a:cs typeface="Century Gothic"/>
              </a:rPr>
              <a:t> </a:t>
            </a:r>
            <a:r>
              <a:rPr sz="1400" b="1" spc="-5" dirty="0">
                <a:solidFill>
                  <a:srgbClr val="FFFFFF"/>
                </a:solidFill>
                <a:latin typeface="Century Gothic"/>
                <a:cs typeface="Century Gothic"/>
              </a:rPr>
              <a:t>Communities</a:t>
            </a:r>
            <a:endParaRPr sz="1400">
              <a:latin typeface="Century Gothic"/>
              <a:cs typeface="Century Gothic"/>
            </a:endParaRPr>
          </a:p>
        </p:txBody>
      </p:sp>
      <p:sp>
        <p:nvSpPr>
          <p:cNvPr id="3" name="object 3"/>
          <p:cNvSpPr/>
          <p:nvPr/>
        </p:nvSpPr>
        <p:spPr>
          <a:xfrm>
            <a:off x="0" y="0"/>
            <a:ext cx="7559039"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783496"/>
            <a:ext cx="3438144" cy="198534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lang="en-US" sz="2300" b="1" spc="-75" dirty="0">
                <a:solidFill>
                  <a:srgbClr val="FFFFFF"/>
                </a:solidFill>
                <a:latin typeface="Century Gothic"/>
                <a:cs typeface="Century Gothic"/>
              </a:rPr>
              <a:t>41</a:t>
            </a:r>
            <a:endParaRPr sz="2300" dirty="0">
              <a:latin typeface="Century Gothic"/>
              <a:cs typeface="Century Gothic"/>
            </a:endParaRPr>
          </a:p>
        </p:txBody>
      </p:sp>
      <p:sp>
        <p:nvSpPr>
          <p:cNvPr id="7" name="object 7"/>
          <p:cNvSpPr/>
          <p:nvPr/>
        </p:nvSpPr>
        <p:spPr>
          <a:xfrm>
            <a:off x="3031235" y="592835"/>
            <a:ext cx="1668779" cy="670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294632" y="592835"/>
            <a:ext cx="1563623" cy="67055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452871" y="592835"/>
            <a:ext cx="502919" cy="670559"/>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5629655" y="592835"/>
            <a:ext cx="1795271" cy="670559"/>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3196770" y="664495"/>
            <a:ext cx="4015104"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Tongala-</a:t>
            </a:r>
            <a:r>
              <a:rPr sz="2300" spc="-60" dirty="0">
                <a:solidFill>
                  <a:srgbClr val="FFFFFF"/>
                </a:solidFill>
                <a:latin typeface="Century Gothic"/>
                <a:cs typeface="Century Gothic"/>
              </a:rPr>
              <a:t> </a:t>
            </a:r>
            <a:r>
              <a:rPr sz="2300" spc="5" dirty="0">
                <a:solidFill>
                  <a:srgbClr val="FFFFFF"/>
                </a:solidFill>
                <a:latin typeface="Century Gothic"/>
                <a:cs typeface="Century Gothic"/>
              </a:rPr>
              <a:t>Stanhope</a:t>
            </a:r>
            <a:endParaRPr sz="2300">
              <a:latin typeface="Century Gothic"/>
              <a:cs typeface="Century Gothic"/>
            </a:endParaRPr>
          </a:p>
        </p:txBody>
      </p:sp>
      <p:sp>
        <p:nvSpPr>
          <p:cNvPr id="12" name="object 12"/>
          <p:cNvSpPr txBox="1"/>
          <p:nvPr/>
        </p:nvSpPr>
        <p:spPr>
          <a:xfrm>
            <a:off x="347227" y="5353557"/>
            <a:ext cx="6414770" cy="3363998"/>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0"/>
              </a:spcBef>
              <a:buAutoNum type="arabicPeriod"/>
              <a:tabLst>
                <a:tab pos="469900" algn="l"/>
                <a:tab pos="470534" algn="l"/>
              </a:tabLst>
            </a:pPr>
            <a:r>
              <a:rPr sz="1600" spc="-10" dirty="0">
                <a:latin typeface="Georgia" panose="02040502050405020303" pitchFamily="18" charset="0"/>
                <a:cs typeface="Georgia"/>
              </a:rPr>
              <a:t>God’s </a:t>
            </a:r>
            <a:r>
              <a:rPr sz="1600" spc="-5" dirty="0">
                <a:latin typeface="Georgia" panose="02040502050405020303" pitchFamily="18" charset="0"/>
                <a:cs typeface="Georgia"/>
              </a:rPr>
              <a:t>continued guidance for </a:t>
            </a:r>
            <a:r>
              <a:rPr lang="en-US" sz="1600" spc="-5" dirty="0">
                <a:latin typeface="Georgia" panose="02040502050405020303" pitchFamily="18" charset="0"/>
                <a:cs typeface="Georgia"/>
              </a:rPr>
              <a:t>service</a:t>
            </a:r>
            <a:r>
              <a:rPr sz="1600" spc="-5" dirty="0">
                <a:latin typeface="Georgia" panose="02040502050405020303" pitchFamily="18" charset="0"/>
                <a:cs typeface="Georgia"/>
              </a:rPr>
              <a:t> into our</a:t>
            </a:r>
            <a:r>
              <a:rPr sz="1600" spc="165" dirty="0">
                <a:latin typeface="Georgia" panose="02040502050405020303" pitchFamily="18" charset="0"/>
                <a:cs typeface="Georgia"/>
              </a:rPr>
              <a:t> </a:t>
            </a:r>
            <a:r>
              <a:rPr sz="1600" spc="-5" dirty="0">
                <a:latin typeface="Georgia" panose="02040502050405020303" pitchFamily="18" charset="0"/>
                <a:cs typeface="Georgia"/>
              </a:rPr>
              <a:t>communities;</a:t>
            </a:r>
            <a:endParaRPr sz="1600" dirty="0">
              <a:latin typeface="Georgia" panose="02040502050405020303" pitchFamily="18" charset="0"/>
              <a:cs typeface="Georgia"/>
            </a:endParaRPr>
          </a:p>
          <a:p>
            <a:pPr marL="469900" indent="-457834">
              <a:spcBef>
                <a:spcPts val="610"/>
              </a:spcBef>
              <a:buFontTx/>
              <a:buAutoNum type="arabicPeriod"/>
              <a:tabLst>
                <a:tab pos="469900" algn="l"/>
                <a:tab pos="470534" algn="l"/>
              </a:tabLst>
            </a:pPr>
            <a:r>
              <a:rPr lang="en-AU" sz="1600" dirty="0">
                <a:latin typeface="Georgia" panose="02040502050405020303" pitchFamily="18" charset="0"/>
                <a:ea typeface="Calibri" panose="020F0502020204030204" pitchFamily="34" charset="0"/>
                <a:cs typeface="Times New Roman" panose="02020603050405020304" pitchFamily="18" charset="0"/>
              </a:rPr>
              <a:t>D</a:t>
            </a:r>
            <a:r>
              <a:rPr lang="en-AU" sz="1600" dirty="0">
                <a:effectLst/>
                <a:latin typeface="Georgia" panose="02040502050405020303" pitchFamily="18" charset="0"/>
                <a:ea typeface="Calibri" panose="020F0502020204030204" pitchFamily="34" charset="0"/>
                <a:cs typeface="Times New Roman" panose="02020603050405020304" pitchFamily="18" charset="0"/>
              </a:rPr>
              <a:t>eepening personal faith and trust in Jesus</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marR="5080" indent="-457834">
              <a:lnSpc>
                <a:spcPts val="1730"/>
              </a:lnSpc>
              <a:spcBef>
                <a:spcPts val="820"/>
              </a:spcBef>
              <a:buAutoNum type="arabicPeriod"/>
              <a:tabLst>
                <a:tab pos="469900" algn="l"/>
                <a:tab pos="470534" algn="l"/>
              </a:tabLst>
            </a:pPr>
            <a:r>
              <a:rPr sz="1600" spc="-10" dirty="0">
                <a:latin typeface="Georgia" panose="02040502050405020303" pitchFamily="18" charset="0"/>
                <a:cs typeface="Georgia"/>
              </a:rPr>
              <a:t>The </a:t>
            </a:r>
            <a:r>
              <a:rPr sz="1600" spc="-5" dirty="0">
                <a:latin typeface="Georgia" panose="02040502050405020303" pitchFamily="18" charset="0"/>
                <a:cs typeface="Georgia"/>
              </a:rPr>
              <a:t>growth </a:t>
            </a:r>
            <a:r>
              <a:rPr lang="en-US" sz="1600" spc="-5" dirty="0">
                <a:latin typeface="Georgia" panose="02040502050405020303" pitchFamily="18" charset="0"/>
                <a:cs typeface="Georgia"/>
              </a:rPr>
              <a:t>in volunteers and customers at </a:t>
            </a:r>
            <a:r>
              <a:rPr sz="1600" spc="-5" dirty="0">
                <a:latin typeface="Georgia" panose="02040502050405020303" pitchFamily="18" charset="0"/>
                <a:cs typeface="Georgia"/>
              </a:rPr>
              <a:t>our </a:t>
            </a:r>
            <a:r>
              <a:rPr sz="1600" spc="-10" dirty="0">
                <a:latin typeface="Georgia" panose="02040502050405020303" pitchFamily="18" charset="0"/>
                <a:cs typeface="Georgia"/>
              </a:rPr>
              <a:t>Op </a:t>
            </a:r>
            <a:r>
              <a:rPr sz="1600" spc="-5" dirty="0">
                <a:latin typeface="Georgia" panose="02040502050405020303" pitchFamily="18" charset="0"/>
                <a:cs typeface="Georgia"/>
              </a:rPr>
              <a:t>Sho</a:t>
            </a:r>
            <a:r>
              <a:rPr lang="en-US" sz="1600" spc="-5" dirty="0">
                <a:latin typeface="Georgia" panose="02040502050405020303" pitchFamily="18" charset="0"/>
                <a:cs typeface="Georgia"/>
              </a:rPr>
              <a:t>p</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580"/>
              </a:spcBef>
              <a:buAutoNum type="arabicPeriod"/>
              <a:tabLst>
                <a:tab pos="469900" algn="l"/>
                <a:tab pos="470534" algn="l"/>
              </a:tabLst>
            </a:pPr>
            <a:r>
              <a:rPr sz="1600" spc="-5" dirty="0">
                <a:latin typeface="Georgia" panose="02040502050405020303" pitchFamily="18" charset="0"/>
                <a:cs typeface="Georgia"/>
              </a:rPr>
              <a:t>Deepening our trust in </a:t>
            </a:r>
            <a:r>
              <a:rPr lang="en-US" sz="1600" spc="-5" dirty="0">
                <a:latin typeface="Georgia" panose="02040502050405020303" pitchFamily="18" charset="0"/>
                <a:cs typeface="Georgia"/>
              </a:rPr>
              <a:t>God’s provision</a:t>
            </a:r>
            <a:r>
              <a:rPr sz="1600" spc="-5" dirty="0">
                <a:latin typeface="Georgia" panose="02040502050405020303" pitchFamily="18" charset="0"/>
                <a:cs typeface="Georgia"/>
              </a:rPr>
              <a:t> for our</a:t>
            </a:r>
            <a:r>
              <a:rPr sz="1600" spc="60" dirty="0">
                <a:latin typeface="Georgia" panose="02040502050405020303" pitchFamily="18" charset="0"/>
                <a:cs typeface="Georgia"/>
              </a:rPr>
              <a:t> </a:t>
            </a:r>
            <a:r>
              <a:rPr sz="1600" spc="-5" dirty="0">
                <a:latin typeface="Georgia" panose="02040502050405020303" pitchFamily="18" charset="0"/>
                <a:cs typeface="Georgia"/>
              </a:rPr>
              <a:t>future</a:t>
            </a:r>
            <a:r>
              <a:rPr sz="1600" spc="-5" dirty="0">
                <a:latin typeface="Georgia"/>
                <a:cs typeface="Georgia"/>
              </a:rPr>
              <a:t>.</a:t>
            </a:r>
            <a:endParaRPr sz="1600" dirty="0">
              <a:latin typeface="Georgia"/>
              <a:cs typeface="Georgia"/>
            </a:endParaRPr>
          </a:p>
          <a:p>
            <a:pPr>
              <a:lnSpc>
                <a:spcPct val="100000"/>
              </a:lnSpc>
            </a:pPr>
            <a:endParaRPr sz="1800" dirty="0">
              <a:latin typeface="Georgia"/>
              <a:cs typeface="Georgia"/>
            </a:endParaRPr>
          </a:p>
          <a:p>
            <a:pPr>
              <a:lnSpc>
                <a:spcPct val="100000"/>
              </a:lnSpc>
            </a:pPr>
            <a:endParaRPr sz="1550" dirty="0">
              <a:latin typeface="Georgia"/>
              <a:cs typeface="Georgia"/>
            </a:endParaRPr>
          </a:p>
          <a:p>
            <a:pPr marL="4693285">
              <a:lnSpc>
                <a:spcPct val="100000"/>
              </a:lnSpc>
            </a:pPr>
            <a:r>
              <a:rPr sz="1800" spc="-10" dirty="0">
                <a:solidFill>
                  <a:srgbClr val="EC7C30"/>
                </a:solidFill>
                <a:latin typeface="Century Gothic"/>
                <a:cs typeface="Century Gothic"/>
              </a:rPr>
              <a:t>Contact</a:t>
            </a:r>
            <a:endParaRPr sz="1800" dirty="0">
              <a:latin typeface="Century Gothic"/>
              <a:cs typeface="Century Gothic"/>
            </a:endParaRPr>
          </a:p>
          <a:p>
            <a:pPr>
              <a:lnSpc>
                <a:spcPct val="100000"/>
              </a:lnSpc>
              <a:spcBef>
                <a:spcPts val="45"/>
              </a:spcBef>
            </a:pPr>
            <a:endParaRPr sz="2050" dirty="0">
              <a:latin typeface="Century Gothic"/>
              <a:cs typeface="Century Gothic"/>
            </a:endParaRPr>
          </a:p>
          <a:p>
            <a:pPr marL="3296920" marR="256540">
              <a:lnSpc>
                <a:spcPct val="131300"/>
              </a:lnSpc>
            </a:pPr>
            <a:r>
              <a:rPr sz="1600" spc="-10" dirty="0">
                <a:latin typeface="Georgia"/>
                <a:cs typeface="Georgia"/>
              </a:rPr>
              <a:t>Rev’d </a:t>
            </a:r>
            <a:r>
              <a:rPr sz="1600" spc="-5" dirty="0">
                <a:latin typeface="Georgia"/>
                <a:cs typeface="Georgia"/>
              </a:rPr>
              <a:t>Peter </a:t>
            </a:r>
            <a:r>
              <a:rPr sz="1600" spc="-10" dirty="0">
                <a:latin typeface="Georgia"/>
                <a:cs typeface="Georgia"/>
              </a:rPr>
              <a:t>Dyke</a:t>
            </a:r>
            <a:r>
              <a:rPr lang="en-US" sz="1600" spc="-10" dirty="0">
                <a:latin typeface="Georgia"/>
                <a:cs typeface="Georgia"/>
              </a:rPr>
              <a:t>-</a:t>
            </a:r>
            <a:r>
              <a:rPr sz="1600" spc="-5" dirty="0">
                <a:latin typeface="Georgia"/>
                <a:cs typeface="Georgia"/>
              </a:rPr>
              <a:t>0458 101 032 </a:t>
            </a:r>
            <a:r>
              <a:rPr sz="1600" spc="-5" dirty="0">
                <a:latin typeface="Georgia"/>
                <a:cs typeface="Georgia"/>
                <a:hlinkClick r:id="rId8"/>
              </a:rPr>
              <a:t> peterdyke29@gmail.com</a:t>
            </a:r>
            <a:endParaRPr sz="1600" dirty="0">
              <a:latin typeface="Georgia"/>
              <a:cs typeface="Georgia"/>
            </a:endParaRPr>
          </a:p>
        </p:txBody>
      </p:sp>
      <p:sp>
        <p:nvSpPr>
          <p:cNvPr id="13" name="object 13"/>
          <p:cNvSpPr txBox="1"/>
          <p:nvPr/>
        </p:nvSpPr>
        <p:spPr>
          <a:xfrm>
            <a:off x="347223" y="1842137"/>
            <a:ext cx="6853555" cy="2637902"/>
          </a:xfrm>
          <a:prstGeom prst="rect">
            <a:avLst/>
          </a:prstGeom>
        </p:spPr>
        <p:txBody>
          <a:bodyPr vert="horz" wrap="square" lIns="0" tIns="39370" rIns="0" bIns="0" rtlCol="0">
            <a:spAutoFit/>
          </a:bodyPr>
          <a:lstStyle/>
          <a:p>
            <a:pPr marL="1251585" marR="5080" indent="-1160145" algn="r">
              <a:lnSpc>
                <a:spcPts val="1730"/>
              </a:lnSpc>
              <a:spcBef>
                <a:spcPts val="310"/>
              </a:spcBef>
            </a:pPr>
            <a:r>
              <a:rPr sz="1600" spc="-10" dirty="0">
                <a:solidFill>
                  <a:srgbClr val="2E5496"/>
                </a:solidFill>
                <a:latin typeface="Century Gothic"/>
                <a:cs typeface="Century Gothic"/>
              </a:rPr>
              <a:t>For </a:t>
            </a:r>
            <a:r>
              <a:rPr sz="1600" spc="-5" dirty="0">
                <a:solidFill>
                  <a:srgbClr val="2E5496"/>
                </a:solidFill>
                <a:latin typeface="Century Gothic"/>
                <a:cs typeface="Century Gothic"/>
              </a:rPr>
              <a:t>surely I </a:t>
            </a:r>
            <a:r>
              <a:rPr sz="1600" spc="-10" dirty="0">
                <a:solidFill>
                  <a:srgbClr val="2E5496"/>
                </a:solidFill>
                <a:latin typeface="Century Gothic"/>
                <a:cs typeface="Century Gothic"/>
              </a:rPr>
              <a:t>know the </a:t>
            </a:r>
            <a:r>
              <a:rPr sz="1600" spc="-5" dirty="0">
                <a:solidFill>
                  <a:srgbClr val="2E5496"/>
                </a:solidFill>
                <a:latin typeface="Century Gothic"/>
                <a:cs typeface="Century Gothic"/>
              </a:rPr>
              <a:t>plans I </a:t>
            </a:r>
            <a:r>
              <a:rPr sz="1600" dirty="0">
                <a:solidFill>
                  <a:srgbClr val="2E5496"/>
                </a:solidFill>
                <a:latin typeface="Century Gothic"/>
                <a:cs typeface="Century Gothic"/>
              </a:rPr>
              <a:t>have </a:t>
            </a:r>
            <a:r>
              <a:rPr sz="1600" spc="-5" dirty="0">
                <a:solidFill>
                  <a:srgbClr val="2E5496"/>
                </a:solidFill>
                <a:latin typeface="Century Gothic"/>
                <a:cs typeface="Century Gothic"/>
              </a:rPr>
              <a:t>for you, says </a:t>
            </a:r>
            <a:r>
              <a:rPr sz="1600" spc="-10" dirty="0">
                <a:solidFill>
                  <a:srgbClr val="2E5496"/>
                </a:solidFill>
                <a:latin typeface="Century Gothic"/>
                <a:cs typeface="Century Gothic"/>
              </a:rPr>
              <a:t>the Lord, </a:t>
            </a:r>
            <a:r>
              <a:rPr sz="1600" spc="-5" dirty="0">
                <a:solidFill>
                  <a:srgbClr val="2E5496"/>
                </a:solidFill>
                <a:latin typeface="Century Gothic"/>
                <a:cs typeface="Century Gothic"/>
              </a:rPr>
              <a:t>plans</a:t>
            </a:r>
            <a:r>
              <a:rPr sz="1600" spc="114" dirty="0">
                <a:solidFill>
                  <a:srgbClr val="2E5496"/>
                </a:solidFill>
                <a:latin typeface="Century Gothic"/>
                <a:cs typeface="Century Gothic"/>
              </a:rPr>
              <a:t> </a:t>
            </a:r>
            <a:r>
              <a:rPr sz="1600" spc="-5" dirty="0">
                <a:solidFill>
                  <a:srgbClr val="2E5496"/>
                </a:solidFill>
                <a:latin typeface="Century Gothic"/>
                <a:cs typeface="Century Gothic"/>
              </a:rPr>
              <a:t>for</a:t>
            </a:r>
            <a:r>
              <a:rPr sz="1600" spc="5" dirty="0">
                <a:solidFill>
                  <a:srgbClr val="2E5496"/>
                </a:solidFill>
                <a:latin typeface="Century Gothic"/>
                <a:cs typeface="Century Gothic"/>
              </a:rPr>
              <a:t> </a:t>
            </a:r>
            <a:r>
              <a:rPr sz="1600" spc="-5" dirty="0">
                <a:solidFill>
                  <a:srgbClr val="2E5496"/>
                </a:solidFill>
                <a:latin typeface="Century Gothic"/>
                <a:cs typeface="Century Gothic"/>
              </a:rPr>
              <a:t>your  </a:t>
            </a:r>
            <a:r>
              <a:rPr sz="1600" spc="-10" dirty="0">
                <a:solidFill>
                  <a:srgbClr val="2E5496"/>
                </a:solidFill>
                <a:latin typeface="Century Gothic"/>
                <a:cs typeface="Century Gothic"/>
              </a:rPr>
              <a:t>welfare </a:t>
            </a:r>
            <a:r>
              <a:rPr sz="1600" spc="-5" dirty="0">
                <a:solidFill>
                  <a:srgbClr val="2E5496"/>
                </a:solidFill>
                <a:latin typeface="Century Gothic"/>
                <a:cs typeface="Century Gothic"/>
              </a:rPr>
              <a:t>and </a:t>
            </a:r>
            <a:r>
              <a:rPr sz="1600" spc="-10" dirty="0">
                <a:solidFill>
                  <a:srgbClr val="2E5496"/>
                </a:solidFill>
                <a:latin typeface="Century Gothic"/>
                <a:cs typeface="Century Gothic"/>
              </a:rPr>
              <a:t>not </a:t>
            </a:r>
            <a:r>
              <a:rPr sz="1600" spc="-5" dirty="0">
                <a:solidFill>
                  <a:srgbClr val="2E5496"/>
                </a:solidFill>
                <a:latin typeface="Century Gothic"/>
                <a:cs typeface="Century Gothic"/>
              </a:rPr>
              <a:t>for harm, </a:t>
            </a:r>
            <a:r>
              <a:rPr sz="1600" spc="-10" dirty="0">
                <a:solidFill>
                  <a:srgbClr val="2E5496"/>
                </a:solidFill>
                <a:latin typeface="Century Gothic"/>
                <a:cs typeface="Century Gothic"/>
              </a:rPr>
              <a:t>to </a:t>
            </a:r>
            <a:r>
              <a:rPr sz="1600" dirty="0">
                <a:solidFill>
                  <a:srgbClr val="2E5496"/>
                </a:solidFill>
                <a:latin typeface="Century Gothic"/>
                <a:cs typeface="Century Gothic"/>
              </a:rPr>
              <a:t>give </a:t>
            </a:r>
            <a:r>
              <a:rPr sz="1600" spc="-5" dirty="0">
                <a:solidFill>
                  <a:srgbClr val="2E5496"/>
                </a:solidFill>
                <a:latin typeface="Century Gothic"/>
                <a:cs typeface="Century Gothic"/>
              </a:rPr>
              <a:t>you a future </a:t>
            </a:r>
            <a:r>
              <a:rPr sz="1600" spc="-15" dirty="0">
                <a:solidFill>
                  <a:srgbClr val="2E5496"/>
                </a:solidFill>
                <a:latin typeface="Century Gothic"/>
                <a:cs typeface="Century Gothic"/>
              </a:rPr>
              <a:t>with</a:t>
            </a:r>
            <a:r>
              <a:rPr sz="1600" spc="70" dirty="0">
                <a:solidFill>
                  <a:srgbClr val="2E5496"/>
                </a:solidFill>
                <a:latin typeface="Century Gothic"/>
                <a:cs typeface="Century Gothic"/>
              </a:rPr>
              <a:t> </a:t>
            </a:r>
            <a:r>
              <a:rPr sz="1600" spc="-10" dirty="0">
                <a:solidFill>
                  <a:srgbClr val="2E5496"/>
                </a:solidFill>
                <a:latin typeface="Century Gothic"/>
                <a:cs typeface="Century Gothic"/>
              </a:rPr>
              <a:t>hope.</a:t>
            </a:r>
            <a:endParaRPr sz="1600" dirty="0">
              <a:latin typeface="Century Gothic"/>
              <a:cs typeface="Century Gothic"/>
            </a:endParaRPr>
          </a:p>
          <a:p>
            <a:pPr marR="6350" algn="r">
              <a:lnSpc>
                <a:spcPts val="1700"/>
              </a:lnSpc>
            </a:pPr>
            <a:r>
              <a:rPr sz="1600" spc="-5" dirty="0">
                <a:solidFill>
                  <a:srgbClr val="2E5496"/>
                </a:solidFill>
                <a:latin typeface="Century Gothic"/>
                <a:cs typeface="Century Gothic"/>
              </a:rPr>
              <a:t>– </a:t>
            </a:r>
            <a:r>
              <a:rPr sz="1600" spc="-10" dirty="0">
                <a:solidFill>
                  <a:srgbClr val="2E5496"/>
                </a:solidFill>
                <a:latin typeface="Century Gothic"/>
                <a:cs typeface="Century Gothic"/>
              </a:rPr>
              <a:t>Jeremiah</a:t>
            </a:r>
            <a:r>
              <a:rPr sz="1600" spc="-45" dirty="0">
                <a:solidFill>
                  <a:srgbClr val="2E5496"/>
                </a:solidFill>
                <a:latin typeface="Century Gothic"/>
                <a:cs typeface="Century Gothic"/>
              </a:rPr>
              <a:t> </a:t>
            </a:r>
            <a:r>
              <a:rPr sz="1600" spc="-5" dirty="0">
                <a:solidFill>
                  <a:srgbClr val="2E5496"/>
                </a:solidFill>
                <a:latin typeface="Century Gothic"/>
                <a:cs typeface="Century Gothic"/>
              </a:rPr>
              <a:t>29:11</a:t>
            </a:r>
            <a:endParaRPr sz="1600" dirty="0">
              <a:latin typeface="Century Gothic"/>
              <a:cs typeface="Century Gothic"/>
            </a:endParaRPr>
          </a:p>
          <a:p>
            <a:pPr marL="12700">
              <a:lnSpc>
                <a:spcPct val="100000"/>
              </a:lnSpc>
              <a:spcBef>
                <a:spcPts val="930"/>
              </a:spcBef>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Peter</a:t>
            </a:r>
            <a:r>
              <a:rPr sz="2000" b="1" spc="-45" dirty="0">
                <a:solidFill>
                  <a:srgbClr val="13233B"/>
                </a:solidFill>
                <a:latin typeface="Century Gothic"/>
                <a:cs typeface="Century Gothic"/>
              </a:rPr>
              <a:t> </a:t>
            </a:r>
            <a:r>
              <a:rPr sz="2000" b="1" dirty="0">
                <a:solidFill>
                  <a:srgbClr val="13233B"/>
                </a:solidFill>
                <a:latin typeface="Century Gothic"/>
                <a:cs typeface="Century Gothic"/>
              </a:rPr>
              <a:t>Dyke</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indent="-457834">
              <a:spcBef>
                <a:spcPts val="390"/>
              </a:spcBef>
              <a:buFontTx/>
              <a:buAutoNum type="arabicPeriod"/>
              <a:tabLst>
                <a:tab pos="469900" algn="l"/>
                <a:tab pos="470534" algn="l"/>
              </a:tabLst>
            </a:pPr>
            <a:r>
              <a:rPr lang="en-AU" sz="1600" dirty="0">
                <a:latin typeface="Georgia" panose="02040502050405020303" pitchFamily="18" charset="0"/>
                <a:ea typeface="Calibri" panose="020F0502020204030204" pitchFamily="34" charset="0"/>
                <a:cs typeface="Times New Roman" panose="02020603050405020304" pitchFamily="18" charset="0"/>
              </a:rPr>
              <a:t>T</a:t>
            </a:r>
            <a:r>
              <a:rPr lang="en-AU" sz="1600" dirty="0">
                <a:effectLst/>
                <a:latin typeface="Georgia" panose="02040502050405020303" pitchFamily="18" charset="0"/>
                <a:ea typeface="Calibri" panose="020F0502020204030204" pitchFamily="34" charset="0"/>
                <a:cs typeface="Times New Roman" panose="02020603050405020304" pitchFamily="18" charset="0"/>
              </a:rPr>
              <a:t>he privilege of gathering in worship and fellowship</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10"/>
              </a:spcBef>
              <a:buAutoNum type="arabicPeriod"/>
              <a:tabLst>
                <a:tab pos="469900" algn="l"/>
                <a:tab pos="470534" algn="l"/>
              </a:tabLst>
            </a:pPr>
            <a:r>
              <a:rPr sz="1600" spc="-5" dirty="0">
                <a:latin typeface="Georgia"/>
                <a:cs typeface="Georgia"/>
              </a:rPr>
              <a:t>Regular ministry </a:t>
            </a:r>
            <a:r>
              <a:rPr sz="1600" spc="-10" dirty="0">
                <a:latin typeface="Georgia"/>
                <a:cs typeface="Georgia"/>
              </a:rPr>
              <a:t>from clergy </a:t>
            </a:r>
            <a:r>
              <a:rPr sz="1600" spc="-5" dirty="0">
                <a:latin typeface="Georgia"/>
                <a:cs typeface="Georgia"/>
              </a:rPr>
              <a:t>and lay</a:t>
            </a:r>
            <a:r>
              <a:rPr sz="1600" spc="155" dirty="0">
                <a:latin typeface="Georgia"/>
                <a:cs typeface="Georgia"/>
              </a:rPr>
              <a:t> </a:t>
            </a:r>
            <a:r>
              <a:rPr sz="1600" spc="-10" dirty="0">
                <a:latin typeface="Georgia"/>
                <a:cs typeface="Georgia"/>
              </a:rPr>
              <a:t>leaders;</a:t>
            </a:r>
            <a:endParaRPr sz="1600" dirty="0">
              <a:latin typeface="Georgia"/>
              <a:cs typeface="Georgia"/>
            </a:endParaRPr>
          </a:p>
          <a:p>
            <a:pPr marL="469900" indent="-457834">
              <a:lnSpc>
                <a:spcPct val="100000"/>
              </a:lnSpc>
              <a:spcBef>
                <a:spcPts val="600"/>
              </a:spcBef>
              <a:buAutoNum type="arabicPeriod"/>
              <a:tabLst>
                <a:tab pos="469900" algn="l"/>
                <a:tab pos="470534" algn="l"/>
              </a:tabLst>
            </a:pPr>
            <a:r>
              <a:rPr sz="1600" spc="-5" dirty="0">
                <a:latin typeface="Georgia"/>
                <a:cs typeface="Georgia"/>
              </a:rPr>
              <a:t>Our connections with the </a:t>
            </a:r>
            <a:r>
              <a:rPr sz="1600" spc="-10" dirty="0">
                <a:latin typeface="Georgia"/>
                <a:cs typeface="Georgia"/>
              </a:rPr>
              <a:t>wider </a:t>
            </a:r>
            <a:r>
              <a:rPr sz="1600" spc="-5" dirty="0">
                <a:latin typeface="Georgia"/>
                <a:cs typeface="Georgia"/>
              </a:rPr>
              <a:t>community.</a:t>
            </a:r>
            <a:endParaRPr sz="1600" dirty="0">
              <a:latin typeface="Georgia"/>
              <a:cs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 </a:t>
            </a:r>
            <a:r>
              <a:rPr sz="1400" b="1" spc="-5" dirty="0">
                <a:solidFill>
                  <a:srgbClr val="FFFFFF"/>
                </a:solidFill>
                <a:latin typeface="Century Gothic"/>
                <a:cs typeface="Century Gothic"/>
              </a:rPr>
              <a:t>Canberra </a:t>
            </a:r>
            <a:r>
              <a:rPr sz="1400" b="1" dirty="0">
                <a:solidFill>
                  <a:srgbClr val="FFFFFF"/>
                </a:solidFill>
                <a:latin typeface="Century Gothic"/>
                <a:cs typeface="Century Gothic"/>
              </a:rPr>
              <a:t>&amp;</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Goulburn</a:t>
            </a:r>
            <a:endParaRPr sz="1400">
              <a:latin typeface="Century Gothic"/>
              <a:cs typeface="Century Gothic"/>
            </a:endParaRPr>
          </a:p>
        </p:txBody>
      </p:sp>
      <p:sp>
        <p:nvSpPr>
          <p:cNvPr id="3" name="object 3"/>
          <p:cNvSpPr/>
          <p:nvPr/>
        </p:nvSpPr>
        <p:spPr>
          <a:xfrm>
            <a:off x="0" y="0"/>
            <a:ext cx="7559039" cy="164732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556500"/>
            <a:ext cx="3535934" cy="221233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1007110"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dirty="0">
                <a:solidFill>
                  <a:srgbClr val="FFFFFF"/>
                </a:solidFill>
                <a:latin typeface="Century Gothic"/>
                <a:cs typeface="Century Gothic"/>
              </a:rPr>
              <a:t>4</a:t>
            </a:r>
            <a:r>
              <a:rPr lang="en-US" sz="2300" b="1" dirty="0">
                <a:solidFill>
                  <a:srgbClr val="FFFFFF"/>
                </a:solidFill>
                <a:latin typeface="Century Gothic"/>
                <a:cs typeface="Century Gothic"/>
              </a:rPr>
              <a:t>2</a:t>
            </a:r>
            <a:endParaRPr sz="2300" dirty="0">
              <a:latin typeface="Century Gothic"/>
              <a:cs typeface="Century Gothic"/>
            </a:endParaRPr>
          </a:p>
        </p:txBody>
      </p:sp>
      <p:sp>
        <p:nvSpPr>
          <p:cNvPr id="7" name="object 7"/>
          <p:cNvSpPr/>
          <p:nvPr/>
        </p:nvSpPr>
        <p:spPr>
          <a:xfrm>
            <a:off x="4012691" y="434340"/>
            <a:ext cx="3493007" cy="670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679947" y="751331"/>
            <a:ext cx="1744979" cy="67055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4178227" y="505747"/>
            <a:ext cx="3032760" cy="695960"/>
          </a:xfrm>
          <a:prstGeom prst="rect">
            <a:avLst/>
          </a:prstGeom>
        </p:spPr>
        <p:txBody>
          <a:bodyPr vert="horz" wrap="square" lIns="0" tIns="14604" rIns="0" bIns="0" rtlCol="0">
            <a:spAutoFit/>
          </a:bodyPr>
          <a:lstStyle/>
          <a:p>
            <a:pPr marR="5080" algn="r">
              <a:lnSpc>
                <a:spcPts val="2630"/>
              </a:lnSpc>
              <a:spcBef>
                <a:spcPts val="114"/>
              </a:spcBef>
            </a:pPr>
            <a:r>
              <a:rPr sz="2300" spc="5" dirty="0">
                <a:solidFill>
                  <a:srgbClr val="FFFFFF"/>
                </a:solidFill>
                <a:latin typeface="Century Gothic"/>
                <a:cs typeface="Century Gothic"/>
              </a:rPr>
              <a:t>Parish of </a:t>
            </a:r>
            <a:r>
              <a:rPr sz="2300" dirty="0">
                <a:solidFill>
                  <a:srgbClr val="FFFFFF"/>
                </a:solidFill>
                <a:latin typeface="Century Gothic"/>
                <a:cs typeface="Century Gothic"/>
              </a:rPr>
              <a:t>Woodend</a:t>
            </a:r>
            <a:r>
              <a:rPr sz="2300" spc="-45" dirty="0">
                <a:solidFill>
                  <a:srgbClr val="FFFFFF"/>
                </a:solidFill>
                <a:latin typeface="Century Gothic"/>
                <a:cs typeface="Century Gothic"/>
              </a:rPr>
              <a:t> </a:t>
            </a:r>
            <a:r>
              <a:rPr sz="2300" spc="10" dirty="0">
                <a:solidFill>
                  <a:srgbClr val="FFFFFF"/>
                </a:solidFill>
                <a:latin typeface="Century Gothic"/>
                <a:cs typeface="Century Gothic"/>
              </a:rPr>
              <a:t>&amp;</a:t>
            </a:r>
            <a:endParaRPr sz="2300">
              <a:latin typeface="Century Gothic"/>
              <a:cs typeface="Century Gothic"/>
            </a:endParaRPr>
          </a:p>
          <a:p>
            <a:pPr marR="5080" algn="r">
              <a:lnSpc>
                <a:spcPts val="2630"/>
              </a:lnSpc>
            </a:pPr>
            <a:r>
              <a:rPr sz="2300" dirty="0">
                <a:solidFill>
                  <a:srgbClr val="FFFFFF"/>
                </a:solidFill>
                <a:latin typeface="Century Gothic"/>
                <a:cs typeface="Century Gothic"/>
              </a:rPr>
              <a:t>Tre</a:t>
            </a:r>
            <a:r>
              <a:rPr sz="2300" spc="5" dirty="0">
                <a:solidFill>
                  <a:srgbClr val="FFFFFF"/>
                </a:solidFill>
                <a:latin typeface="Century Gothic"/>
                <a:cs typeface="Century Gothic"/>
              </a:rPr>
              <a:t>n</a:t>
            </a:r>
            <a:r>
              <a:rPr sz="2300" dirty="0">
                <a:solidFill>
                  <a:srgbClr val="FFFFFF"/>
                </a:solidFill>
                <a:latin typeface="Century Gothic"/>
                <a:cs typeface="Century Gothic"/>
              </a:rPr>
              <a:t>t</a:t>
            </a:r>
            <a:r>
              <a:rPr sz="2300" spc="10" dirty="0">
                <a:solidFill>
                  <a:srgbClr val="FFFFFF"/>
                </a:solidFill>
                <a:latin typeface="Century Gothic"/>
                <a:cs typeface="Century Gothic"/>
              </a:rPr>
              <a:t>ham</a:t>
            </a:r>
            <a:endParaRPr sz="2300">
              <a:latin typeface="Century Gothic"/>
              <a:cs typeface="Century Gothic"/>
            </a:endParaRPr>
          </a:p>
        </p:txBody>
      </p:sp>
      <p:sp>
        <p:nvSpPr>
          <p:cNvPr id="10" name="object 10"/>
          <p:cNvSpPr txBox="1"/>
          <p:nvPr/>
        </p:nvSpPr>
        <p:spPr>
          <a:xfrm>
            <a:off x="201268" y="1841841"/>
            <a:ext cx="6997700" cy="7128875"/>
          </a:xfrm>
          <a:prstGeom prst="rect">
            <a:avLst/>
          </a:prstGeom>
        </p:spPr>
        <p:txBody>
          <a:bodyPr vert="horz" wrap="square" lIns="0" tIns="39370" rIns="0" bIns="0" rtlCol="0">
            <a:spAutoFit/>
          </a:bodyPr>
          <a:lstStyle/>
          <a:p>
            <a:pPr marL="12700" marR="5080" indent="586740" algn="r">
              <a:lnSpc>
                <a:spcPts val="1730"/>
              </a:lnSpc>
              <a:spcBef>
                <a:spcPts val="310"/>
              </a:spcBef>
            </a:pPr>
            <a:r>
              <a:rPr sz="1600" spc="-5" dirty="0">
                <a:solidFill>
                  <a:srgbClr val="2E5496"/>
                </a:solidFill>
                <a:latin typeface="Century Gothic"/>
                <a:cs typeface="Century Gothic"/>
              </a:rPr>
              <a:t>Praise be </a:t>
            </a:r>
            <a:r>
              <a:rPr sz="1600" spc="-10" dirty="0">
                <a:solidFill>
                  <a:srgbClr val="2E5496"/>
                </a:solidFill>
                <a:latin typeface="Century Gothic"/>
                <a:cs typeface="Century Gothic"/>
              </a:rPr>
              <a:t>to the </a:t>
            </a:r>
            <a:r>
              <a:rPr sz="1600" spc="-5" dirty="0">
                <a:solidFill>
                  <a:srgbClr val="2E5496"/>
                </a:solidFill>
                <a:latin typeface="Century Gothic"/>
                <a:cs typeface="Century Gothic"/>
              </a:rPr>
              <a:t>God and </a:t>
            </a:r>
            <a:r>
              <a:rPr sz="1600" spc="-10" dirty="0">
                <a:solidFill>
                  <a:srgbClr val="2E5496"/>
                </a:solidFill>
                <a:latin typeface="Century Gothic"/>
                <a:cs typeface="Century Gothic"/>
              </a:rPr>
              <a:t>Father </a:t>
            </a:r>
            <a:r>
              <a:rPr sz="1600" spc="-5" dirty="0">
                <a:solidFill>
                  <a:srgbClr val="2E5496"/>
                </a:solidFill>
                <a:latin typeface="Century Gothic"/>
                <a:cs typeface="Century Gothic"/>
              </a:rPr>
              <a:t>of our </a:t>
            </a:r>
            <a:r>
              <a:rPr sz="1600" spc="-10" dirty="0">
                <a:solidFill>
                  <a:srgbClr val="2E5496"/>
                </a:solidFill>
                <a:latin typeface="Century Gothic"/>
                <a:cs typeface="Century Gothic"/>
              </a:rPr>
              <a:t>Lord </a:t>
            </a:r>
            <a:r>
              <a:rPr sz="1600" spc="-5" dirty="0">
                <a:solidFill>
                  <a:srgbClr val="2E5496"/>
                </a:solidFill>
                <a:latin typeface="Century Gothic"/>
                <a:cs typeface="Century Gothic"/>
              </a:rPr>
              <a:t>Jesus </a:t>
            </a:r>
            <a:r>
              <a:rPr sz="1600" spc="-10" dirty="0">
                <a:solidFill>
                  <a:srgbClr val="2E5496"/>
                </a:solidFill>
                <a:latin typeface="Century Gothic"/>
                <a:cs typeface="Century Gothic"/>
              </a:rPr>
              <a:t>Christ,</a:t>
            </a:r>
            <a:r>
              <a:rPr sz="1600" spc="160" dirty="0">
                <a:solidFill>
                  <a:srgbClr val="2E5496"/>
                </a:solidFill>
                <a:latin typeface="Century Gothic"/>
                <a:cs typeface="Century Gothic"/>
              </a:rPr>
              <a:t> </a:t>
            </a:r>
            <a:r>
              <a:rPr sz="1600" spc="-20" dirty="0">
                <a:solidFill>
                  <a:srgbClr val="2E5496"/>
                </a:solidFill>
                <a:latin typeface="Century Gothic"/>
                <a:cs typeface="Century Gothic"/>
              </a:rPr>
              <a:t>who</a:t>
            </a:r>
            <a:r>
              <a:rPr sz="1600" spc="35" dirty="0">
                <a:solidFill>
                  <a:srgbClr val="2E5496"/>
                </a:solidFill>
                <a:latin typeface="Century Gothic"/>
                <a:cs typeface="Century Gothic"/>
              </a:rPr>
              <a:t> </a:t>
            </a:r>
            <a:r>
              <a:rPr sz="1600" spc="-5" dirty="0">
                <a:solidFill>
                  <a:srgbClr val="2E5496"/>
                </a:solidFill>
                <a:latin typeface="Century Gothic"/>
                <a:cs typeface="Century Gothic"/>
              </a:rPr>
              <a:t>has  blessed us in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heavenly realms </a:t>
            </a:r>
            <a:r>
              <a:rPr sz="1600" spc="-15" dirty="0">
                <a:solidFill>
                  <a:srgbClr val="2E5496"/>
                </a:solidFill>
                <a:latin typeface="Century Gothic"/>
                <a:cs typeface="Century Gothic"/>
              </a:rPr>
              <a:t>with </a:t>
            </a:r>
            <a:r>
              <a:rPr sz="1600" spc="-5" dirty="0">
                <a:solidFill>
                  <a:srgbClr val="2E5496"/>
                </a:solidFill>
                <a:latin typeface="Century Gothic"/>
                <a:cs typeface="Century Gothic"/>
              </a:rPr>
              <a:t>every spiritual blessing in </a:t>
            </a:r>
            <a:r>
              <a:rPr sz="1600" spc="-10" dirty="0">
                <a:solidFill>
                  <a:srgbClr val="2E5496"/>
                </a:solidFill>
                <a:latin typeface="Century Gothic"/>
                <a:cs typeface="Century Gothic"/>
              </a:rPr>
              <a:t>Christ.</a:t>
            </a:r>
            <a:r>
              <a:rPr sz="1600" spc="150" dirty="0">
                <a:solidFill>
                  <a:srgbClr val="2E5496"/>
                </a:solidFill>
                <a:latin typeface="Century Gothic"/>
                <a:cs typeface="Century Gothic"/>
              </a:rPr>
              <a:t> </a:t>
            </a:r>
            <a:r>
              <a:rPr sz="1600" spc="-5" dirty="0">
                <a:solidFill>
                  <a:srgbClr val="2E5496"/>
                </a:solidFill>
                <a:latin typeface="Century Gothic"/>
                <a:cs typeface="Century Gothic"/>
              </a:rPr>
              <a:t>–</a:t>
            </a:r>
            <a:endParaRPr sz="1600" dirty="0">
              <a:latin typeface="Century Gothic"/>
              <a:cs typeface="Century Gothic"/>
            </a:endParaRPr>
          </a:p>
          <a:p>
            <a:pPr marR="5080" algn="r">
              <a:lnSpc>
                <a:spcPts val="1700"/>
              </a:lnSpc>
            </a:pPr>
            <a:r>
              <a:rPr sz="1600" spc="-5" dirty="0">
                <a:solidFill>
                  <a:srgbClr val="2E5496"/>
                </a:solidFill>
                <a:latin typeface="Century Gothic"/>
                <a:cs typeface="Century Gothic"/>
              </a:rPr>
              <a:t>Ephesians 1:</a:t>
            </a:r>
            <a:r>
              <a:rPr sz="1600" spc="-80" dirty="0">
                <a:solidFill>
                  <a:srgbClr val="2E5496"/>
                </a:solidFill>
                <a:latin typeface="Century Gothic"/>
                <a:cs typeface="Century Gothic"/>
              </a:rPr>
              <a:t> </a:t>
            </a:r>
            <a:r>
              <a:rPr sz="1600" spc="-5" dirty="0">
                <a:solidFill>
                  <a:srgbClr val="2E5496"/>
                </a:solidFill>
                <a:latin typeface="Century Gothic"/>
                <a:cs typeface="Century Gothic"/>
              </a:rPr>
              <a:t>3</a:t>
            </a:r>
            <a:endParaRPr sz="1600" dirty="0">
              <a:latin typeface="Century Gothic"/>
              <a:cs typeface="Century Gothic"/>
            </a:endParaRPr>
          </a:p>
          <a:p>
            <a:pPr>
              <a:spcBef>
                <a:spcPts val="20"/>
              </a:spcBef>
            </a:pPr>
            <a:r>
              <a:rPr lang="en-AU" sz="2000" b="1" dirty="0">
                <a:solidFill>
                  <a:srgbClr val="13233B"/>
                </a:solidFill>
                <a:latin typeface="Century Gothic"/>
                <a:cs typeface="Century Gothic"/>
              </a:rPr>
              <a:t>Awaiting</a:t>
            </a:r>
            <a:r>
              <a:rPr lang="en-AU" sz="2000" b="1" spc="-30" dirty="0">
                <a:solidFill>
                  <a:srgbClr val="13233B"/>
                </a:solidFill>
                <a:latin typeface="Century Gothic"/>
                <a:cs typeface="Century Gothic"/>
              </a:rPr>
              <a:t> </a:t>
            </a:r>
            <a:r>
              <a:rPr lang="en-AU" sz="2000" b="1" spc="-5" dirty="0">
                <a:solidFill>
                  <a:srgbClr val="13233B"/>
                </a:solidFill>
                <a:latin typeface="Century Gothic"/>
                <a:cs typeface="Century Gothic"/>
              </a:rPr>
              <a:t>Appointment</a:t>
            </a:r>
            <a:endParaRPr lang="en-AU" sz="2000" dirty="0">
              <a:latin typeface="Century Gothic"/>
              <a:cs typeface="Century Gothic"/>
            </a:endParaRPr>
          </a:p>
          <a:p>
            <a:pPr>
              <a:lnSpc>
                <a:spcPct val="100000"/>
              </a:lnSpc>
              <a:spcBef>
                <a:spcPts val="35"/>
              </a:spcBef>
            </a:pPr>
            <a:endParaRPr sz="1750" dirty="0">
              <a:latin typeface="Century Gothic"/>
              <a:cs typeface="Century Gothic"/>
            </a:endParaRPr>
          </a:p>
          <a:p>
            <a:pPr marL="158115">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615315" marR="375920" indent="-457200">
              <a:lnSpc>
                <a:spcPts val="1730"/>
              </a:lnSpc>
              <a:spcBef>
                <a:spcPts val="605"/>
              </a:spcBef>
              <a:buAutoNum type="arabicPeriod"/>
              <a:tabLst>
                <a:tab pos="615315" algn="l"/>
                <a:tab pos="615950" algn="l"/>
              </a:tabLst>
            </a:pPr>
            <a:r>
              <a:rPr sz="1600" spc="-5" dirty="0">
                <a:latin typeface="Georgia"/>
                <a:cs typeface="Georgia"/>
              </a:rPr>
              <a:t>Our communities and the beauty of the natural environment in the  region;</a:t>
            </a:r>
            <a:endParaRPr sz="1600" dirty="0">
              <a:latin typeface="Georgia"/>
              <a:cs typeface="Georgia"/>
            </a:endParaRPr>
          </a:p>
          <a:p>
            <a:pPr marL="615315" marR="216535" indent="-457834">
              <a:lnSpc>
                <a:spcPts val="1730"/>
              </a:lnSpc>
              <a:spcBef>
                <a:spcPts val="800"/>
              </a:spcBef>
              <a:buAutoNum type="arabicPeriod"/>
              <a:tabLst>
                <a:tab pos="615315" algn="l"/>
                <a:tab pos="615950" algn="l"/>
              </a:tabLst>
            </a:pPr>
            <a:r>
              <a:rPr sz="1600" spc="-10" dirty="0">
                <a:latin typeface="Georgia"/>
                <a:cs typeface="Georgia"/>
              </a:rPr>
              <a:t>The diversity </a:t>
            </a:r>
            <a:r>
              <a:rPr sz="1600" spc="-5" dirty="0">
                <a:latin typeface="Georgia"/>
                <a:cs typeface="Georgia"/>
              </a:rPr>
              <a:t>of our communities and the opportunity to </a:t>
            </a:r>
            <a:r>
              <a:rPr sz="1600" spc="-10" dirty="0">
                <a:latin typeface="Georgia"/>
                <a:cs typeface="Georgia"/>
              </a:rPr>
              <a:t>welcome </a:t>
            </a:r>
            <a:r>
              <a:rPr sz="1600" spc="-5" dirty="0">
                <a:latin typeface="Georgia"/>
                <a:cs typeface="Georgia"/>
              </a:rPr>
              <a:t>all  </a:t>
            </a:r>
            <a:r>
              <a:rPr sz="1600" spc="-10" dirty="0">
                <a:latin typeface="Georgia"/>
                <a:cs typeface="Georgia"/>
              </a:rPr>
              <a:t>people </a:t>
            </a:r>
            <a:r>
              <a:rPr sz="1600" spc="-5" dirty="0">
                <a:latin typeface="Georgia"/>
                <a:cs typeface="Georgia"/>
              </a:rPr>
              <a:t>to</a:t>
            </a:r>
            <a:r>
              <a:rPr sz="1600" spc="20" dirty="0">
                <a:latin typeface="Georgia"/>
                <a:cs typeface="Georgia"/>
              </a:rPr>
              <a:t> </a:t>
            </a:r>
            <a:r>
              <a:rPr sz="1600" spc="-10" dirty="0">
                <a:latin typeface="Georgia"/>
                <a:cs typeface="Georgia"/>
              </a:rPr>
              <a:t>worship;</a:t>
            </a:r>
            <a:endParaRPr sz="1600" dirty="0">
              <a:latin typeface="Georgia"/>
              <a:cs typeface="Georgia"/>
            </a:endParaRPr>
          </a:p>
          <a:p>
            <a:pPr marL="615315" indent="-457834">
              <a:lnSpc>
                <a:spcPct val="100000"/>
              </a:lnSpc>
              <a:spcBef>
                <a:spcPts val="575"/>
              </a:spcBef>
              <a:buAutoNum type="arabicPeriod"/>
              <a:tabLst>
                <a:tab pos="615315" algn="l"/>
                <a:tab pos="615950" algn="l"/>
              </a:tabLst>
            </a:pPr>
            <a:r>
              <a:rPr sz="1600" spc="-10" dirty="0">
                <a:latin typeface="Georgia"/>
                <a:cs typeface="Georgia"/>
              </a:rPr>
              <a:t>New </a:t>
            </a:r>
            <a:r>
              <a:rPr sz="1600" spc="-5" dirty="0">
                <a:latin typeface="Georgia"/>
                <a:cs typeface="Georgia"/>
              </a:rPr>
              <a:t>families joining our </a:t>
            </a:r>
            <a:r>
              <a:rPr sz="1600" spc="-10" dirty="0">
                <a:latin typeface="Georgia"/>
                <a:cs typeface="Georgia"/>
              </a:rPr>
              <a:t>parish</a:t>
            </a:r>
            <a:r>
              <a:rPr sz="1600" spc="100" dirty="0">
                <a:latin typeface="Georgia"/>
                <a:cs typeface="Georgia"/>
              </a:rPr>
              <a:t> </a:t>
            </a:r>
            <a:r>
              <a:rPr sz="1600" spc="-5" dirty="0">
                <a:latin typeface="Georgia"/>
                <a:cs typeface="Georgia"/>
              </a:rPr>
              <a:t>community.</a:t>
            </a:r>
            <a:endParaRPr sz="1600" dirty="0">
              <a:latin typeface="Georgia"/>
              <a:cs typeface="Georgia"/>
            </a:endParaRPr>
          </a:p>
          <a:p>
            <a:pPr>
              <a:lnSpc>
                <a:spcPct val="100000"/>
              </a:lnSpc>
            </a:pPr>
            <a:endParaRPr sz="1800" dirty="0">
              <a:latin typeface="Georgia"/>
              <a:cs typeface="Georgia"/>
            </a:endParaRPr>
          </a:p>
          <a:p>
            <a:pPr>
              <a:lnSpc>
                <a:spcPct val="100000"/>
              </a:lnSpc>
              <a:spcBef>
                <a:spcPts val="35"/>
              </a:spcBef>
            </a:pPr>
            <a:endParaRPr sz="1900" dirty="0">
              <a:latin typeface="Georgia"/>
              <a:cs typeface="Georgia"/>
            </a:endParaRPr>
          </a:p>
          <a:p>
            <a:pPr marL="158115">
              <a:lnSpc>
                <a:spcPct val="100000"/>
              </a:lnSpc>
              <a:spcBef>
                <a:spcPts val="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615315" marR="657860" indent="-457200">
              <a:lnSpc>
                <a:spcPts val="1730"/>
              </a:lnSpc>
              <a:spcBef>
                <a:spcPts val="615"/>
              </a:spcBef>
              <a:buAutoNum type="arabicPeriod"/>
              <a:tabLst>
                <a:tab pos="615315" algn="l"/>
                <a:tab pos="615950" algn="l"/>
              </a:tabLst>
            </a:pPr>
            <a:r>
              <a:rPr sz="1600" spc="-5" dirty="0">
                <a:latin typeface="Georgia"/>
                <a:cs typeface="Georgia"/>
              </a:rPr>
              <a:t>For people </a:t>
            </a:r>
            <a:r>
              <a:rPr sz="1600" spc="-10" dirty="0">
                <a:latin typeface="Georgia"/>
                <a:cs typeface="Georgia"/>
              </a:rPr>
              <a:t>who are </a:t>
            </a:r>
            <a:r>
              <a:rPr sz="1600" spc="-5" dirty="0">
                <a:latin typeface="Georgia"/>
                <a:cs typeface="Georgia"/>
              </a:rPr>
              <a:t>struggling to find </a:t>
            </a:r>
            <a:r>
              <a:rPr sz="1600" spc="-10" dirty="0">
                <a:latin typeface="Georgia"/>
                <a:cs typeface="Georgia"/>
              </a:rPr>
              <a:t>work, </a:t>
            </a:r>
            <a:r>
              <a:rPr sz="1600" spc="-5" dirty="0">
                <a:latin typeface="Georgia"/>
                <a:cs typeface="Georgia"/>
              </a:rPr>
              <a:t>or for those </a:t>
            </a:r>
            <a:r>
              <a:rPr sz="1600" spc="-10" dirty="0">
                <a:latin typeface="Georgia"/>
                <a:cs typeface="Georgia"/>
              </a:rPr>
              <a:t>who are  underemployed;</a:t>
            </a:r>
            <a:endParaRPr sz="1600" dirty="0">
              <a:latin typeface="Georgia"/>
              <a:cs typeface="Georgia"/>
            </a:endParaRPr>
          </a:p>
          <a:p>
            <a:pPr marL="615315" indent="-457834">
              <a:lnSpc>
                <a:spcPct val="100000"/>
              </a:lnSpc>
              <a:spcBef>
                <a:spcPts val="585"/>
              </a:spcBef>
              <a:buAutoNum type="arabicPeriod"/>
              <a:tabLst>
                <a:tab pos="615315" algn="l"/>
                <a:tab pos="615950" algn="l"/>
              </a:tabLst>
            </a:pPr>
            <a:r>
              <a:rPr sz="1600" spc="-5" dirty="0">
                <a:latin typeface="Georgia"/>
                <a:cs typeface="Georgia"/>
              </a:rPr>
              <a:t>For the </a:t>
            </a:r>
            <a:r>
              <a:rPr sz="1600" spc="-10" dirty="0">
                <a:latin typeface="Georgia"/>
                <a:cs typeface="Georgia"/>
              </a:rPr>
              <a:t>earth, </a:t>
            </a:r>
            <a:r>
              <a:rPr sz="1600" spc="-5" dirty="0">
                <a:latin typeface="Georgia"/>
                <a:cs typeface="Georgia"/>
              </a:rPr>
              <a:t>for rain and sun in due </a:t>
            </a:r>
            <a:r>
              <a:rPr sz="1600" spc="-10" dirty="0">
                <a:latin typeface="Georgia"/>
                <a:cs typeface="Georgia"/>
              </a:rPr>
              <a:t>seasons, </a:t>
            </a:r>
            <a:r>
              <a:rPr sz="1600" spc="-5" dirty="0">
                <a:latin typeface="Georgia"/>
                <a:cs typeface="Georgia"/>
              </a:rPr>
              <a:t>and for good</a:t>
            </a:r>
            <a:r>
              <a:rPr sz="1600" spc="275" dirty="0">
                <a:latin typeface="Georgia"/>
                <a:cs typeface="Georgia"/>
              </a:rPr>
              <a:t> </a:t>
            </a:r>
            <a:r>
              <a:rPr sz="1600" spc="-10" dirty="0">
                <a:latin typeface="Georgia"/>
                <a:cs typeface="Georgia"/>
              </a:rPr>
              <a:t>crops;</a:t>
            </a:r>
            <a:endParaRPr sz="1600" dirty="0">
              <a:latin typeface="Georgia"/>
              <a:cs typeface="Georgia"/>
            </a:endParaRPr>
          </a:p>
          <a:p>
            <a:pPr marL="615315" marR="85725" indent="-457834">
              <a:lnSpc>
                <a:spcPts val="1730"/>
              </a:lnSpc>
              <a:spcBef>
                <a:spcPts val="815"/>
              </a:spcBef>
              <a:buAutoNum type="arabicPeriod"/>
              <a:tabLst>
                <a:tab pos="615315" algn="l"/>
                <a:tab pos="615950" algn="l"/>
              </a:tabLst>
            </a:pPr>
            <a:r>
              <a:rPr sz="1600" spc="-5" dirty="0">
                <a:latin typeface="Georgia"/>
                <a:cs typeface="Georgia"/>
              </a:rPr>
              <a:t>that we </a:t>
            </a:r>
            <a:r>
              <a:rPr sz="1600" spc="-10" dirty="0">
                <a:latin typeface="Georgia"/>
                <a:cs typeface="Georgia"/>
              </a:rPr>
              <a:t>will </a:t>
            </a:r>
            <a:r>
              <a:rPr sz="1600" spc="-5" dirty="0">
                <a:latin typeface="Georgia"/>
                <a:cs typeface="Georgia"/>
              </a:rPr>
              <a:t>continue to </a:t>
            </a:r>
            <a:r>
              <a:rPr sz="1600" spc="-10" dirty="0">
                <a:latin typeface="Georgia"/>
                <a:cs typeface="Georgia"/>
              </a:rPr>
              <a:t>be places </a:t>
            </a:r>
            <a:r>
              <a:rPr sz="1600" spc="-5" dirty="0">
                <a:latin typeface="Georgia"/>
                <a:cs typeface="Georgia"/>
              </a:rPr>
              <a:t>of </a:t>
            </a:r>
            <a:r>
              <a:rPr sz="1600" spc="-10" dirty="0">
                <a:latin typeface="Georgia"/>
                <a:cs typeface="Georgia"/>
              </a:rPr>
              <a:t>welcome </a:t>
            </a:r>
            <a:r>
              <a:rPr sz="1600" spc="-5" dirty="0">
                <a:latin typeface="Georgia"/>
                <a:cs typeface="Georgia"/>
              </a:rPr>
              <a:t>in the region and that all  </a:t>
            </a:r>
            <a:r>
              <a:rPr sz="1600" spc="-10" dirty="0">
                <a:latin typeface="Georgia"/>
                <a:cs typeface="Georgia"/>
              </a:rPr>
              <a:t>people will </a:t>
            </a:r>
            <a:r>
              <a:rPr sz="1600" spc="-5" dirty="0">
                <a:latin typeface="Georgia"/>
                <a:cs typeface="Georgia"/>
              </a:rPr>
              <a:t>find </a:t>
            </a:r>
            <a:r>
              <a:rPr sz="1600" spc="-10" dirty="0">
                <a:latin typeface="Georgia"/>
                <a:cs typeface="Georgia"/>
              </a:rPr>
              <a:t>comfort </a:t>
            </a:r>
            <a:r>
              <a:rPr sz="1600" spc="-5" dirty="0">
                <a:latin typeface="Georgia"/>
                <a:cs typeface="Georgia"/>
              </a:rPr>
              <a:t>in </a:t>
            </a:r>
            <a:r>
              <a:rPr sz="1600" spc="-10" dirty="0">
                <a:latin typeface="Georgia"/>
                <a:cs typeface="Georgia"/>
              </a:rPr>
              <a:t>prayer </a:t>
            </a:r>
            <a:r>
              <a:rPr sz="1600" spc="-5" dirty="0">
                <a:latin typeface="Georgia"/>
                <a:cs typeface="Georgia"/>
              </a:rPr>
              <a:t>and </a:t>
            </a:r>
            <a:r>
              <a:rPr sz="1600" spc="-10" dirty="0">
                <a:latin typeface="Georgia"/>
                <a:cs typeface="Georgia"/>
              </a:rPr>
              <a:t>worship </a:t>
            </a:r>
            <a:r>
              <a:rPr sz="1600" spc="-5" dirty="0">
                <a:latin typeface="Georgia"/>
                <a:cs typeface="Georgia"/>
              </a:rPr>
              <a:t>in our</a:t>
            </a:r>
            <a:r>
              <a:rPr sz="1600" spc="265" dirty="0">
                <a:latin typeface="Georgia"/>
                <a:cs typeface="Georgia"/>
              </a:rPr>
              <a:t> </a:t>
            </a:r>
            <a:r>
              <a:rPr sz="1600" spc="-10" dirty="0">
                <a:latin typeface="Georgia"/>
                <a:cs typeface="Georgia"/>
              </a:rPr>
              <a:t>churches.</a:t>
            </a:r>
            <a:endParaRPr sz="1600" dirty="0">
              <a:latin typeface="Georgia"/>
              <a:cs typeface="Georgia"/>
            </a:endParaRPr>
          </a:p>
          <a:p>
            <a:pPr>
              <a:lnSpc>
                <a:spcPct val="100000"/>
              </a:lnSpc>
            </a:pPr>
            <a:endParaRPr sz="1800" dirty="0">
              <a:latin typeface="Georgia"/>
              <a:cs typeface="Georgia"/>
            </a:endParaRPr>
          </a:p>
          <a:p>
            <a:pPr>
              <a:lnSpc>
                <a:spcPct val="100000"/>
              </a:lnSpc>
              <a:spcBef>
                <a:spcPts val="5"/>
              </a:spcBef>
            </a:pPr>
            <a:endParaRPr sz="1650" dirty="0">
              <a:latin typeface="Georgia"/>
              <a:cs typeface="Georgia"/>
            </a:endParaRPr>
          </a:p>
          <a:p>
            <a:pPr marL="3442970" marR="840740" indent="1395730">
              <a:lnSpc>
                <a:spcPct val="130400"/>
              </a:lnSpc>
            </a:pPr>
            <a:r>
              <a:rPr sz="1800" spc="-10" dirty="0">
                <a:solidFill>
                  <a:srgbClr val="EC7C30"/>
                </a:solidFill>
                <a:latin typeface="Century Gothic"/>
                <a:cs typeface="Century Gothic"/>
              </a:rPr>
              <a:t>Contact  </a:t>
            </a:r>
            <a:r>
              <a:rPr sz="1600" spc="-10" dirty="0">
                <a:latin typeface="Georgia"/>
                <a:cs typeface="Georgia"/>
                <a:hlinkClick r:id="rId6"/>
              </a:rPr>
              <a:t>www</a:t>
            </a:r>
            <a:r>
              <a:rPr sz="1600" spc="-5" dirty="0">
                <a:latin typeface="Georgia"/>
                <a:cs typeface="Georgia"/>
                <a:hlinkClick r:id="rId6"/>
              </a:rPr>
              <a:t>.</a:t>
            </a:r>
            <a:r>
              <a:rPr sz="1600" spc="-10" dirty="0">
                <a:latin typeface="Georgia"/>
                <a:cs typeface="Georgia"/>
                <a:hlinkClick r:id="rId6"/>
              </a:rPr>
              <a:t>w</a:t>
            </a:r>
            <a:r>
              <a:rPr sz="1600" spc="-5" dirty="0">
                <a:latin typeface="Georgia"/>
                <a:cs typeface="Georgia"/>
                <a:hlinkClick r:id="rId6"/>
              </a:rPr>
              <a:t>oo</a:t>
            </a:r>
            <a:r>
              <a:rPr sz="1600" spc="-10" dirty="0">
                <a:latin typeface="Georgia"/>
                <a:cs typeface="Georgia"/>
                <a:hlinkClick r:id="rId6"/>
              </a:rPr>
              <a:t>de</a:t>
            </a:r>
            <a:r>
              <a:rPr sz="1600" dirty="0">
                <a:latin typeface="Georgia"/>
                <a:cs typeface="Georgia"/>
                <a:hlinkClick r:id="rId6"/>
              </a:rPr>
              <a:t>n</a:t>
            </a:r>
            <a:r>
              <a:rPr sz="1600" spc="-10" dirty="0">
                <a:latin typeface="Georgia"/>
                <a:cs typeface="Georgia"/>
                <a:hlinkClick r:id="rId6"/>
              </a:rPr>
              <a:t>d</a:t>
            </a:r>
            <a:r>
              <a:rPr sz="1600" spc="-5" dirty="0">
                <a:latin typeface="Georgia"/>
                <a:cs typeface="Georgia"/>
                <a:hlinkClick r:id="rId6"/>
              </a:rPr>
              <a:t>ang</a:t>
            </a:r>
            <a:r>
              <a:rPr sz="1600" spc="-10" dirty="0">
                <a:latin typeface="Georgia"/>
                <a:cs typeface="Georgia"/>
                <a:hlinkClick r:id="rId6"/>
              </a:rPr>
              <a:t>li</a:t>
            </a:r>
            <a:r>
              <a:rPr sz="1600" dirty="0">
                <a:latin typeface="Georgia"/>
                <a:cs typeface="Georgia"/>
                <a:hlinkClick r:id="rId6"/>
              </a:rPr>
              <a:t>c</a:t>
            </a:r>
            <a:r>
              <a:rPr sz="1600" spc="-5" dirty="0">
                <a:latin typeface="Georgia"/>
                <a:cs typeface="Georgia"/>
                <a:hlinkClick r:id="rId6"/>
              </a:rPr>
              <a:t>an.o</a:t>
            </a:r>
            <a:r>
              <a:rPr sz="1600" spc="-15" dirty="0">
                <a:latin typeface="Georgia"/>
                <a:cs typeface="Georgia"/>
                <a:hlinkClick r:id="rId6"/>
              </a:rPr>
              <a:t>r</a:t>
            </a:r>
            <a:r>
              <a:rPr sz="1600" spc="-5" dirty="0">
                <a:latin typeface="Georgia"/>
                <a:cs typeface="Georgia"/>
                <a:hlinkClick r:id="rId6"/>
              </a:rPr>
              <a:t>g</a:t>
            </a:r>
            <a:r>
              <a:rPr sz="1600" spc="5" dirty="0">
                <a:latin typeface="Georgia"/>
                <a:cs typeface="Georgia"/>
                <a:hlinkClick r:id="rId6"/>
              </a:rPr>
              <a:t>.</a:t>
            </a:r>
            <a:r>
              <a:rPr sz="1600" spc="-5" dirty="0">
                <a:latin typeface="Georgia"/>
                <a:cs typeface="Georgia"/>
                <a:hlinkClick r:id="rId6"/>
              </a:rPr>
              <a:t>au </a:t>
            </a:r>
            <a:r>
              <a:rPr sz="1600" spc="-5" dirty="0">
                <a:latin typeface="Georgia"/>
                <a:cs typeface="Georgia"/>
              </a:rPr>
              <a:t> </a:t>
            </a:r>
            <a:r>
              <a:rPr sz="1600" spc="-10" dirty="0">
                <a:latin typeface="Georgia"/>
                <a:cs typeface="Georgia"/>
              </a:rPr>
              <a:t>Facebook:</a:t>
            </a:r>
            <a:r>
              <a:rPr sz="1600" spc="25" dirty="0">
                <a:latin typeface="Georgia"/>
                <a:cs typeface="Georgia"/>
              </a:rPr>
              <a:t> </a:t>
            </a:r>
            <a:r>
              <a:rPr sz="1600" spc="-5" dirty="0">
                <a:latin typeface="Georgia"/>
                <a:cs typeface="Georgia"/>
              </a:rPr>
              <a:t>WoodendAnglican</a:t>
            </a:r>
            <a:endParaRPr sz="1600" dirty="0">
              <a:latin typeface="Georgia"/>
              <a:cs typeface="Georgia"/>
            </a:endParaRPr>
          </a:p>
          <a:p>
            <a:pPr>
              <a:lnSpc>
                <a:spcPct val="100000"/>
              </a:lnSpc>
              <a:spcBef>
                <a:spcPts val="20"/>
              </a:spcBef>
            </a:pPr>
            <a:endParaRPr sz="2200" dirty="0">
              <a:latin typeface="Georgia"/>
              <a:cs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F3B7B1-71DA-00C7-CA65-2CB870599B59}"/>
              </a:ext>
            </a:extLst>
          </p:cNvPr>
          <p:cNvPicPr>
            <a:picLocks noChangeAspect="1"/>
          </p:cNvPicPr>
          <p:nvPr/>
        </p:nvPicPr>
        <p:blipFill>
          <a:blip r:embed="rId2"/>
          <a:stretch>
            <a:fillRect/>
          </a:stretch>
        </p:blipFill>
        <p:spPr>
          <a:xfrm>
            <a:off x="98425" y="4143557"/>
            <a:ext cx="7359650" cy="2406286"/>
          </a:xfrm>
          <a:prstGeom prst="rect">
            <a:avLst/>
          </a:prstGeom>
        </p:spPr>
      </p:pic>
    </p:spTree>
    <p:extLst>
      <p:ext uri="{BB962C8B-B14F-4D97-AF65-F5344CB8AC3E}">
        <p14:creationId xmlns:p14="http://schemas.microsoft.com/office/powerpoint/2010/main" val="3662424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59040" cy="1661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391655"/>
            <a:ext cx="7559039" cy="24780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8869679"/>
            <a:ext cx="7559040" cy="1823085"/>
          </a:xfrm>
          <a:custGeom>
            <a:avLst/>
            <a:gdLst/>
            <a:ahLst/>
            <a:cxnLst/>
            <a:rect l="l" t="t" r="r" b="b"/>
            <a:pathLst>
              <a:path w="7559040" h="1823084">
                <a:moveTo>
                  <a:pt x="0" y="1822703"/>
                </a:moveTo>
                <a:lnTo>
                  <a:pt x="7559040" y="1822703"/>
                </a:lnTo>
                <a:lnTo>
                  <a:pt x="7559040" y="0"/>
                </a:lnTo>
                <a:lnTo>
                  <a:pt x="0" y="0"/>
                </a:lnTo>
                <a:lnTo>
                  <a:pt x="0" y="1822703"/>
                </a:lnTo>
                <a:close/>
              </a:path>
            </a:pathLst>
          </a:custGeom>
          <a:solidFill>
            <a:srgbClr val="183A5F"/>
          </a:solidFill>
        </p:spPr>
        <p:txBody>
          <a:bodyPr wrap="square" lIns="0" tIns="0" rIns="0" bIns="0" rtlCol="0"/>
          <a:lstStyle/>
          <a:p>
            <a:endParaRPr/>
          </a:p>
        </p:txBody>
      </p:sp>
      <p:sp>
        <p:nvSpPr>
          <p:cNvPr id="5" name="object 5"/>
          <p:cNvSpPr txBox="1"/>
          <p:nvPr/>
        </p:nvSpPr>
        <p:spPr>
          <a:xfrm>
            <a:off x="928273" y="9065990"/>
            <a:ext cx="5702300" cy="1316355"/>
          </a:xfrm>
          <a:prstGeom prst="rect">
            <a:avLst/>
          </a:prstGeom>
        </p:spPr>
        <p:txBody>
          <a:bodyPr vert="horz" wrap="square" lIns="0" tIns="76200" rIns="0" bIns="0" rtlCol="0">
            <a:spAutoFit/>
          </a:bodyPr>
          <a:lstStyle/>
          <a:p>
            <a:pPr algn="ctr">
              <a:lnSpc>
                <a:spcPct val="100000"/>
              </a:lnSpc>
              <a:spcBef>
                <a:spcPts val="600"/>
              </a:spcBef>
            </a:pPr>
            <a:r>
              <a:rPr sz="2400" dirty="0">
                <a:solidFill>
                  <a:srgbClr val="FFFFFF"/>
                </a:solidFill>
                <a:latin typeface="Century Gothic"/>
                <a:cs typeface="Century Gothic"/>
              </a:rPr>
              <a:t>4 </a:t>
            </a:r>
            <a:r>
              <a:rPr sz="2400" spc="-5" dirty="0">
                <a:solidFill>
                  <a:srgbClr val="FFFFFF"/>
                </a:solidFill>
                <a:latin typeface="Century Gothic"/>
                <a:cs typeface="Century Gothic"/>
              </a:rPr>
              <a:t>Myers Street, </a:t>
            </a:r>
            <a:r>
              <a:rPr sz="2400" dirty="0">
                <a:solidFill>
                  <a:srgbClr val="FFFFFF"/>
                </a:solidFill>
                <a:latin typeface="Century Gothic"/>
                <a:cs typeface="Century Gothic"/>
              </a:rPr>
              <a:t>Bendigo, Vic</a:t>
            </a:r>
            <a:r>
              <a:rPr sz="2400" spc="-85" dirty="0">
                <a:solidFill>
                  <a:srgbClr val="FFFFFF"/>
                </a:solidFill>
                <a:latin typeface="Century Gothic"/>
                <a:cs typeface="Century Gothic"/>
              </a:rPr>
              <a:t> </a:t>
            </a:r>
            <a:r>
              <a:rPr sz="2400" dirty="0">
                <a:solidFill>
                  <a:srgbClr val="FFFFFF"/>
                </a:solidFill>
                <a:latin typeface="Century Gothic"/>
                <a:cs typeface="Century Gothic"/>
              </a:rPr>
              <a:t>3552</a:t>
            </a:r>
            <a:endParaRPr sz="2400">
              <a:latin typeface="Century Gothic"/>
              <a:cs typeface="Century Gothic"/>
            </a:endParaRPr>
          </a:p>
          <a:p>
            <a:pPr marL="1270" algn="ctr">
              <a:lnSpc>
                <a:spcPct val="100000"/>
              </a:lnSpc>
              <a:spcBef>
                <a:spcPts val="505"/>
              </a:spcBef>
            </a:pPr>
            <a:r>
              <a:rPr sz="2400" spc="-5" dirty="0">
                <a:solidFill>
                  <a:srgbClr val="FFFFFF"/>
                </a:solidFill>
                <a:latin typeface="Century Gothic"/>
                <a:cs typeface="Century Gothic"/>
              </a:rPr>
              <a:t>P: </a:t>
            </a:r>
            <a:r>
              <a:rPr sz="2400" dirty="0">
                <a:solidFill>
                  <a:srgbClr val="FFFFFF"/>
                </a:solidFill>
                <a:latin typeface="Century Gothic"/>
                <a:cs typeface="Century Gothic"/>
              </a:rPr>
              <a:t>03 5443</a:t>
            </a:r>
            <a:r>
              <a:rPr sz="2400" spc="-55" dirty="0">
                <a:solidFill>
                  <a:srgbClr val="FFFFFF"/>
                </a:solidFill>
                <a:latin typeface="Century Gothic"/>
                <a:cs typeface="Century Gothic"/>
              </a:rPr>
              <a:t> </a:t>
            </a:r>
            <a:r>
              <a:rPr sz="2400" dirty="0">
                <a:solidFill>
                  <a:srgbClr val="FFFFFF"/>
                </a:solidFill>
                <a:latin typeface="Century Gothic"/>
                <a:cs typeface="Century Gothic"/>
              </a:rPr>
              <a:t>4711</a:t>
            </a:r>
            <a:endParaRPr sz="2400">
              <a:latin typeface="Century Gothic"/>
              <a:cs typeface="Century Gothic"/>
            </a:endParaRPr>
          </a:p>
          <a:p>
            <a:pPr algn="ctr">
              <a:lnSpc>
                <a:spcPct val="100000"/>
              </a:lnSpc>
              <a:spcBef>
                <a:spcPts val="515"/>
              </a:spcBef>
            </a:pPr>
            <a:r>
              <a:rPr sz="2400" spc="-5" dirty="0">
                <a:solidFill>
                  <a:srgbClr val="FFFFFF"/>
                </a:solidFill>
                <a:latin typeface="Century Gothic"/>
                <a:cs typeface="Century Gothic"/>
              </a:rPr>
              <a:t>E</a:t>
            </a:r>
            <a:r>
              <a:rPr sz="2400" spc="-5" dirty="0">
                <a:solidFill>
                  <a:srgbClr val="FFFFFF"/>
                </a:solidFill>
                <a:latin typeface="Century Gothic"/>
                <a:cs typeface="Century Gothic"/>
                <a:hlinkClick r:id="rId4"/>
              </a:rPr>
              <a:t>:</a:t>
            </a:r>
            <a:r>
              <a:rPr sz="2400" spc="5" dirty="0">
                <a:solidFill>
                  <a:srgbClr val="FFFFFF"/>
                </a:solidFill>
                <a:latin typeface="Century Gothic"/>
                <a:cs typeface="Century Gothic"/>
                <a:hlinkClick r:id="rId4"/>
              </a:rPr>
              <a:t> </a:t>
            </a:r>
            <a:r>
              <a:rPr sz="2400" spc="-5" dirty="0">
                <a:solidFill>
                  <a:srgbClr val="FFFFFF"/>
                </a:solidFill>
                <a:latin typeface="Century Gothic"/>
                <a:cs typeface="Century Gothic"/>
                <a:hlinkClick r:id="rId4"/>
              </a:rPr>
              <a:t>reception@bendigoanglican.org.au</a:t>
            </a:r>
            <a:endParaRPr sz="2400">
              <a:latin typeface="Century Gothic"/>
              <a:cs typeface="Century Gothic"/>
            </a:endParaRPr>
          </a:p>
        </p:txBody>
      </p:sp>
      <p:sp>
        <p:nvSpPr>
          <p:cNvPr id="6" name="object 6"/>
          <p:cNvSpPr/>
          <p:nvPr/>
        </p:nvSpPr>
        <p:spPr>
          <a:xfrm>
            <a:off x="0" y="449592"/>
            <a:ext cx="7559039" cy="567231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Bendigo Diocesan </a:t>
            </a:r>
            <a:r>
              <a:rPr sz="1400" b="1" dirty="0">
                <a:solidFill>
                  <a:srgbClr val="FFFFFF"/>
                </a:solidFill>
                <a:latin typeface="Century Gothic"/>
                <a:cs typeface="Century Gothic"/>
              </a:rPr>
              <a:t>Senior </a:t>
            </a:r>
            <a:r>
              <a:rPr sz="1400" b="1" spc="-5" dirty="0">
                <a:solidFill>
                  <a:srgbClr val="FFFFFF"/>
                </a:solidFill>
                <a:latin typeface="Century Gothic"/>
                <a:cs typeface="Century Gothic"/>
              </a:rPr>
              <a:t>Leadership</a:t>
            </a:r>
            <a:r>
              <a:rPr sz="1400" b="1" spc="-35" dirty="0">
                <a:solidFill>
                  <a:srgbClr val="FFFFFF"/>
                </a:solidFill>
                <a:latin typeface="Century Gothic"/>
                <a:cs typeface="Century Gothic"/>
              </a:rPr>
              <a:t> </a:t>
            </a:r>
            <a:r>
              <a:rPr sz="1400" b="1" dirty="0">
                <a:solidFill>
                  <a:srgbClr val="FFFFFF"/>
                </a:solidFill>
                <a:latin typeface="Century Gothic"/>
                <a:cs typeface="Century Gothic"/>
              </a:rPr>
              <a:t>Team</a:t>
            </a:r>
            <a:endParaRPr sz="1400">
              <a:latin typeface="Century Gothic"/>
              <a:cs typeface="Century Gothic"/>
            </a:endParaRPr>
          </a:p>
        </p:txBody>
      </p:sp>
      <p:sp>
        <p:nvSpPr>
          <p:cNvPr id="3" name="object 3"/>
          <p:cNvSpPr/>
          <p:nvPr/>
        </p:nvSpPr>
        <p:spPr>
          <a:xfrm>
            <a:off x="0" y="0"/>
            <a:ext cx="7559040"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1</a:t>
            </a:r>
            <a:endParaRPr sz="2300">
              <a:latin typeface="Century Gothic"/>
              <a:cs typeface="Century Gothic"/>
            </a:endParaRPr>
          </a:p>
        </p:txBody>
      </p:sp>
      <p:sp>
        <p:nvSpPr>
          <p:cNvPr id="7" name="object 7"/>
          <p:cNvSpPr/>
          <p:nvPr/>
        </p:nvSpPr>
        <p:spPr>
          <a:xfrm>
            <a:off x="3893820" y="592835"/>
            <a:ext cx="3531107"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059354" y="664495"/>
            <a:ext cx="315214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The Bishop of</a:t>
            </a:r>
            <a:r>
              <a:rPr sz="2300" spc="-105" dirty="0">
                <a:solidFill>
                  <a:srgbClr val="FFFFFF"/>
                </a:solidFill>
                <a:latin typeface="Century Gothic"/>
                <a:cs typeface="Century Gothic"/>
              </a:rPr>
              <a:t> </a:t>
            </a:r>
            <a:r>
              <a:rPr sz="2300" spc="5" dirty="0">
                <a:solidFill>
                  <a:srgbClr val="FFFFFF"/>
                </a:solidFill>
                <a:latin typeface="Century Gothic"/>
                <a:cs typeface="Century Gothic"/>
              </a:rPr>
              <a:t>Bendigo</a:t>
            </a:r>
            <a:endParaRPr sz="2300">
              <a:latin typeface="Century Gothic"/>
              <a:cs typeface="Century Gothic"/>
            </a:endParaRPr>
          </a:p>
        </p:txBody>
      </p:sp>
      <p:sp>
        <p:nvSpPr>
          <p:cNvPr id="9" name="object 9"/>
          <p:cNvSpPr txBox="1"/>
          <p:nvPr/>
        </p:nvSpPr>
        <p:spPr>
          <a:xfrm>
            <a:off x="309505" y="1842044"/>
            <a:ext cx="7092315" cy="6778138"/>
          </a:xfrm>
          <a:prstGeom prst="rect">
            <a:avLst/>
          </a:prstGeom>
        </p:spPr>
        <p:txBody>
          <a:bodyPr vert="horz" wrap="square" lIns="0" tIns="12065" rIns="0" bIns="0" rtlCol="0">
            <a:spAutoFit/>
          </a:bodyPr>
          <a:lstStyle/>
          <a:p>
            <a:pPr marR="207645" algn="r">
              <a:lnSpc>
                <a:spcPts val="1825"/>
              </a:lnSpc>
              <a:spcBef>
                <a:spcPts val="95"/>
              </a:spcBef>
            </a:pPr>
            <a:r>
              <a:rPr sz="1600" spc="-5" dirty="0">
                <a:solidFill>
                  <a:srgbClr val="2E5496"/>
                </a:solidFill>
                <a:latin typeface="Century Gothic"/>
                <a:cs typeface="Century Gothic"/>
              </a:rPr>
              <a:t>Again Jesus said, “Peace be </a:t>
            </a:r>
            <a:r>
              <a:rPr sz="1600" spc="-15" dirty="0">
                <a:solidFill>
                  <a:srgbClr val="2E5496"/>
                </a:solidFill>
                <a:latin typeface="Century Gothic"/>
                <a:cs typeface="Century Gothic"/>
              </a:rPr>
              <a:t>with </a:t>
            </a:r>
            <a:r>
              <a:rPr sz="1600" spc="-5" dirty="0">
                <a:solidFill>
                  <a:srgbClr val="2E5496"/>
                </a:solidFill>
                <a:latin typeface="Century Gothic"/>
                <a:cs typeface="Century Gothic"/>
              </a:rPr>
              <a:t>you! </a:t>
            </a:r>
            <a:r>
              <a:rPr sz="1600" spc="5" dirty="0">
                <a:solidFill>
                  <a:srgbClr val="2E5496"/>
                </a:solidFill>
                <a:latin typeface="Century Gothic"/>
                <a:cs typeface="Century Gothic"/>
              </a:rPr>
              <a:t>As </a:t>
            </a:r>
            <a:r>
              <a:rPr sz="1600" spc="-10" dirty="0">
                <a:solidFill>
                  <a:srgbClr val="2E5496"/>
                </a:solidFill>
                <a:latin typeface="Century Gothic"/>
                <a:cs typeface="Century Gothic"/>
              </a:rPr>
              <a:t>the Father </a:t>
            </a:r>
            <a:r>
              <a:rPr sz="1600" spc="-5" dirty="0">
                <a:solidFill>
                  <a:srgbClr val="2E5496"/>
                </a:solidFill>
                <a:latin typeface="Century Gothic"/>
                <a:cs typeface="Century Gothic"/>
              </a:rPr>
              <a:t>has </a:t>
            </a:r>
            <a:r>
              <a:rPr sz="1600" spc="-10" dirty="0">
                <a:solidFill>
                  <a:srgbClr val="2E5496"/>
                </a:solidFill>
                <a:latin typeface="Century Gothic"/>
                <a:cs typeface="Century Gothic"/>
              </a:rPr>
              <a:t>sent me, </a:t>
            </a:r>
            <a:r>
              <a:rPr sz="1600" spc="-5" dirty="0">
                <a:solidFill>
                  <a:srgbClr val="2E5496"/>
                </a:solidFill>
                <a:latin typeface="Century Gothic"/>
                <a:cs typeface="Century Gothic"/>
              </a:rPr>
              <a:t>I</a:t>
            </a:r>
            <a:r>
              <a:rPr sz="1600" spc="105" dirty="0">
                <a:solidFill>
                  <a:srgbClr val="2E5496"/>
                </a:solidFill>
                <a:latin typeface="Century Gothic"/>
                <a:cs typeface="Century Gothic"/>
              </a:rPr>
              <a:t> </a:t>
            </a:r>
            <a:r>
              <a:rPr sz="1600" spc="-5" dirty="0">
                <a:solidFill>
                  <a:srgbClr val="2E5496"/>
                </a:solidFill>
                <a:latin typeface="Century Gothic"/>
                <a:cs typeface="Century Gothic"/>
              </a:rPr>
              <a:t>am</a:t>
            </a:r>
            <a:endParaRPr sz="1600" dirty="0">
              <a:latin typeface="Century Gothic"/>
              <a:cs typeface="Century Gothic"/>
            </a:endParaRPr>
          </a:p>
          <a:p>
            <a:pPr marR="208279" algn="r">
              <a:lnSpc>
                <a:spcPts val="1825"/>
              </a:lnSpc>
            </a:pPr>
            <a:r>
              <a:rPr sz="1600" spc="-5" dirty="0">
                <a:solidFill>
                  <a:srgbClr val="2E5496"/>
                </a:solidFill>
                <a:latin typeface="Century Gothic"/>
                <a:cs typeface="Century Gothic"/>
              </a:rPr>
              <a:t>sending you.” – </a:t>
            </a:r>
            <a:r>
              <a:rPr sz="1600" spc="-10" dirty="0">
                <a:solidFill>
                  <a:srgbClr val="2E5496"/>
                </a:solidFill>
                <a:latin typeface="Century Gothic"/>
                <a:cs typeface="Century Gothic"/>
              </a:rPr>
              <a:t>John </a:t>
            </a:r>
            <a:r>
              <a:rPr sz="1600" spc="-5" dirty="0">
                <a:solidFill>
                  <a:srgbClr val="2E5496"/>
                </a:solidFill>
                <a:latin typeface="Century Gothic"/>
                <a:cs typeface="Century Gothic"/>
              </a:rPr>
              <a:t>20:</a:t>
            </a:r>
            <a:r>
              <a:rPr sz="1600" spc="-30" dirty="0">
                <a:solidFill>
                  <a:srgbClr val="2E5496"/>
                </a:solidFill>
                <a:latin typeface="Century Gothic"/>
                <a:cs typeface="Century Gothic"/>
              </a:rPr>
              <a:t> </a:t>
            </a:r>
            <a:r>
              <a:rPr sz="1600" spc="-5" dirty="0">
                <a:solidFill>
                  <a:srgbClr val="2E5496"/>
                </a:solidFill>
                <a:latin typeface="Century Gothic"/>
                <a:cs typeface="Century Gothic"/>
              </a:rPr>
              <a:t>21</a:t>
            </a:r>
            <a:endParaRPr sz="1600" dirty="0">
              <a:latin typeface="Century Gothic"/>
              <a:cs typeface="Century Gothic"/>
            </a:endParaRPr>
          </a:p>
          <a:p>
            <a:pPr>
              <a:lnSpc>
                <a:spcPct val="100000"/>
              </a:lnSpc>
              <a:spcBef>
                <a:spcPts val="25"/>
              </a:spcBef>
            </a:pPr>
            <a:endParaRPr sz="2150" dirty="0">
              <a:latin typeface="Century Gothic"/>
              <a:cs typeface="Century Gothic"/>
            </a:endParaRPr>
          </a:p>
          <a:p>
            <a:pPr marL="50165">
              <a:lnSpc>
                <a:spcPct val="100000"/>
              </a:lnSpc>
            </a:pPr>
            <a:r>
              <a:rPr sz="2000" b="1" spc="-5" dirty="0">
                <a:solidFill>
                  <a:srgbClr val="13233B"/>
                </a:solidFill>
                <a:latin typeface="Century Gothic"/>
                <a:cs typeface="Century Gothic"/>
              </a:rPr>
              <a:t>The Right </a:t>
            </a:r>
            <a:r>
              <a:rPr sz="2000" b="1" dirty="0">
                <a:solidFill>
                  <a:srgbClr val="13233B"/>
                </a:solidFill>
                <a:latin typeface="Century Gothic"/>
                <a:cs typeface="Century Gothic"/>
              </a:rPr>
              <a:t>Rev’d Dr </a:t>
            </a:r>
            <a:r>
              <a:rPr sz="2000" b="1" spc="-5" dirty="0">
                <a:solidFill>
                  <a:srgbClr val="13233B"/>
                </a:solidFill>
                <a:latin typeface="Century Gothic"/>
                <a:cs typeface="Century Gothic"/>
              </a:rPr>
              <a:t>Matt</a:t>
            </a:r>
            <a:r>
              <a:rPr sz="2000" b="1" spc="-25" dirty="0">
                <a:solidFill>
                  <a:srgbClr val="13233B"/>
                </a:solidFill>
                <a:latin typeface="Century Gothic"/>
                <a:cs typeface="Century Gothic"/>
              </a:rPr>
              <a:t> </a:t>
            </a:r>
            <a:r>
              <a:rPr sz="2000" b="1" spc="-5" dirty="0">
                <a:solidFill>
                  <a:srgbClr val="13233B"/>
                </a:solidFill>
                <a:latin typeface="Century Gothic"/>
                <a:cs typeface="Century Gothic"/>
              </a:rPr>
              <a:t>Brain</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50165">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507365" indent="-457834">
              <a:lnSpc>
                <a:spcPct val="100000"/>
              </a:lnSpc>
              <a:spcBef>
                <a:spcPts val="390"/>
              </a:spcBef>
              <a:buAutoNum type="arabicPeriod"/>
              <a:tabLst>
                <a:tab pos="507365" algn="l"/>
                <a:tab pos="508000" algn="l"/>
              </a:tabLst>
            </a:pPr>
            <a:r>
              <a:rPr sz="1600" spc="-5" dirty="0">
                <a:latin typeface="Georgia"/>
                <a:cs typeface="Georgia"/>
              </a:rPr>
              <a:t>Our </a:t>
            </a:r>
            <a:r>
              <a:rPr sz="1600" spc="-10" dirty="0">
                <a:latin typeface="Georgia"/>
                <a:cs typeface="Georgia"/>
              </a:rPr>
              <a:t>servant hearted clergy </a:t>
            </a:r>
            <a:r>
              <a:rPr sz="1600" spc="-5" dirty="0">
                <a:latin typeface="Georgia"/>
                <a:cs typeface="Georgia"/>
              </a:rPr>
              <a:t>and lay</a:t>
            </a:r>
            <a:r>
              <a:rPr sz="1600" spc="160" dirty="0">
                <a:latin typeface="Georgia"/>
                <a:cs typeface="Georgia"/>
              </a:rPr>
              <a:t> </a:t>
            </a:r>
            <a:r>
              <a:rPr sz="1600" spc="-10" dirty="0">
                <a:latin typeface="Georgia"/>
                <a:cs typeface="Georgia"/>
              </a:rPr>
              <a:t>leaders;</a:t>
            </a:r>
            <a:endParaRPr sz="1600" dirty="0">
              <a:latin typeface="Georgia"/>
              <a:cs typeface="Georgia"/>
            </a:endParaRPr>
          </a:p>
          <a:p>
            <a:pPr marL="507365" marR="173990" indent="-457834">
              <a:lnSpc>
                <a:spcPts val="1730"/>
              </a:lnSpc>
              <a:spcBef>
                <a:spcPts val="830"/>
              </a:spcBef>
              <a:buAutoNum type="arabicPeriod"/>
              <a:tabLst>
                <a:tab pos="507365" algn="l"/>
                <a:tab pos="508000" algn="l"/>
              </a:tabLst>
            </a:pPr>
            <a:r>
              <a:rPr sz="1600" spc="-5" dirty="0">
                <a:latin typeface="Georgia"/>
                <a:cs typeface="Georgia"/>
              </a:rPr>
              <a:t>A wonderful </a:t>
            </a:r>
            <a:r>
              <a:rPr sz="1600" spc="-10" dirty="0">
                <a:latin typeface="Georgia"/>
                <a:cs typeface="Georgia"/>
              </a:rPr>
              <a:t>registry </a:t>
            </a:r>
            <a:r>
              <a:rPr sz="1600" spc="-5" dirty="0">
                <a:latin typeface="Georgia"/>
                <a:cs typeface="Georgia"/>
              </a:rPr>
              <a:t>team </a:t>
            </a:r>
            <a:r>
              <a:rPr sz="1600" spc="-10" dirty="0">
                <a:latin typeface="Georgia"/>
                <a:cs typeface="Georgia"/>
              </a:rPr>
              <a:t>who have </a:t>
            </a:r>
            <a:r>
              <a:rPr sz="1600" spc="-5" dirty="0">
                <a:latin typeface="Georgia"/>
                <a:cs typeface="Georgia"/>
              </a:rPr>
              <a:t>poured </a:t>
            </a:r>
            <a:r>
              <a:rPr sz="1600" spc="-10" dirty="0">
                <a:latin typeface="Georgia"/>
                <a:cs typeface="Georgia"/>
              </a:rPr>
              <a:t>themselves </a:t>
            </a:r>
            <a:r>
              <a:rPr sz="1600" spc="-5" dirty="0">
                <a:latin typeface="Georgia"/>
                <a:cs typeface="Georgia"/>
              </a:rPr>
              <a:t>out to </a:t>
            </a:r>
            <a:r>
              <a:rPr sz="1600" spc="-10" dirty="0">
                <a:latin typeface="Georgia"/>
                <a:cs typeface="Georgia"/>
              </a:rPr>
              <a:t>serve </a:t>
            </a:r>
            <a:r>
              <a:rPr sz="1600" spc="-5" dirty="0">
                <a:latin typeface="Georgia"/>
                <a:cs typeface="Georgia"/>
              </a:rPr>
              <a:t>the  </a:t>
            </a:r>
            <a:r>
              <a:rPr sz="1600" spc="-10" dirty="0">
                <a:latin typeface="Georgia"/>
                <a:cs typeface="Georgia"/>
              </a:rPr>
              <a:t>diocese </a:t>
            </a:r>
            <a:r>
              <a:rPr sz="1600" spc="-5" dirty="0">
                <a:latin typeface="Georgia"/>
                <a:cs typeface="Georgia"/>
              </a:rPr>
              <a:t>throughout the difficult </a:t>
            </a:r>
            <a:r>
              <a:rPr sz="1600" spc="-10" dirty="0">
                <a:latin typeface="Georgia"/>
                <a:cs typeface="Georgia"/>
              </a:rPr>
              <a:t>pandemic</a:t>
            </a:r>
            <a:r>
              <a:rPr sz="1600" spc="195" dirty="0">
                <a:latin typeface="Georgia"/>
                <a:cs typeface="Georgia"/>
              </a:rPr>
              <a:t> </a:t>
            </a:r>
            <a:r>
              <a:rPr sz="1600" spc="-5" dirty="0">
                <a:latin typeface="Georgia"/>
                <a:cs typeface="Georgia"/>
              </a:rPr>
              <a:t>time;</a:t>
            </a:r>
            <a:endParaRPr sz="1600" dirty="0">
              <a:latin typeface="Georgia"/>
              <a:cs typeface="Georgia"/>
            </a:endParaRPr>
          </a:p>
          <a:p>
            <a:pPr marL="507365" marR="128905" indent="-457834">
              <a:lnSpc>
                <a:spcPts val="1730"/>
              </a:lnSpc>
              <a:spcBef>
                <a:spcPts val="785"/>
              </a:spcBef>
              <a:buAutoNum type="arabicPeriod"/>
              <a:tabLst>
                <a:tab pos="507365" algn="l"/>
                <a:tab pos="508000" algn="l"/>
              </a:tabLst>
            </a:pPr>
            <a:r>
              <a:rPr sz="1600" spc="-5" dirty="0">
                <a:latin typeface="Georgia"/>
                <a:cs typeface="Georgia"/>
              </a:rPr>
              <a:t>That </a:t>
            </a:r>
            <a:r>
              <a:rPr sz="1600" spc="-10" dirty="0">
                <a:latin typeface="Georgia"/>
                <a:cs typeface="Georgia"/>
              </a:rPr>
              <a:t>God </a:t>
            </a:r>
            <a:r>
              <a:rPr sz="1600" spc="-5" dirty="0">
                <a:latin typeface="Georgia"/>
                <a:cs typeface="Georgia"/>
              </a:rPr>
              <a:t>continues to </a:t>
            </a:r>
            <a:r>
              <a:rPr sz="1600" spc="-10" dirty="0">
                <a:latin typeface="Georgia"/>
                <a:cs typeface="Georgia"/>
              </a:rPr>
              <a:t>raise </a:t>
            </a:r>
            <a:r>
              <a:rPr sz="1600" dirty="0">
                <a:latin typeface="Georgia"/>
                <a:cs typeface="Georgia"/>
              </a:rPr>
              <a:t>up </a:t>
            </a:r>
            <a:r>
              <a:rPr sz="1600" spc="-10" dirty="0">
                <a:latin typeface="Georgia"/>
                <a:cs typeface="Georgia"/>
              </a:rPr>
              <a:t>clergy </a:t>
            </a:r>
            <a:r>
              <a:rPr sz="1600" spc="-5" dirty="0">
                <a:latin typeface="Georgia"/>
                <a:cs typeface="Georgia"/>
              </a:rPr>
              <a:t>(newly ordained and </a:t>
            </a:r>
            <a:r>
              <a:rPr sz="1600" spc="-10" dirty="0">
                <a:latin typeface="Georgia"/>
                <a:cs typeface="Georgia"/>
              </a:rPr>
              <a:t>experienced)  </a:t>
            </a:r>
            <a:r>
              <a:rPr sz="1600" spc="-5" dirty="0">
                <a:latin typeface="Georgia"/>
                <a:cs typeface="Georgia"/>
              </a:rPr>
              <a:t>to lead and </a:t>
            </a:r>
            <a:r>
              <a:rPr sz="1600" spc="-10" dirty="0">
                <a:latin typeface="Georgia"/>
                <a:cs typeface="Georgia"/>
              </a:rPr>
              <a:t>care </a:t>
            </a:r>
            <a:r>
              <a:rPr sz="1600" spc="-5" dirty="0">
                <a:latin typeface="Georgia"/>
                <a:cs typeface="Georgia"/>
              </a:rPr>
              <a:t>for his</a:t>
            </a:r>
            <a:r>
              <a:rPr sz="1600" spc="114" dirty="0">
                <a:latin typeface="Georgia"/>
                <a:cs typeface="Georgia"/>
              </a:rPr>
              <a:t> </a:t>
            </a:r>
            <a:r>
              <a:rPr sz="1600" spc="-10" dirty="0">
                <a:latin typeface="Georgia"/>
                <a:cs typeface="Georgia"/>
              </a:rPr>
              <a:t>people.</a:t>
            </a:r>
            <a:endParaRPr sz="1600" dirty="0">
              <a:latin typeface="Georgia"/>
              <a:cs typeface="Georgia"/>
            </a:endParaRPr>
          </a:p>
          <a:p>
            <a:pPr>
              <a:lnSpc>
                <a:spcPct val="100000"/>
              </a:lnSpc>
            </a:pPr>
            <a:endParaRPr sz="1800" dirty="0">
              <a:latin typeface="Georgia"/>
              <a:cs typeface="Georgia"/>
            </a:endParaRPr>
          </a:p>
          <a:p>
            <a:pPr>
              <a:lnSpc>
                <a:spcPct val="100000"/>
              </a:lnSpc>
              <a:spcBef>
                <a:spcPts val="10"/>
              </a:spcBef>
            </a:pPr>
            <a:endParaRPr sz="1900" dirty="0">
              <a:latin typeface="Georgia"/>
              <a:cs typeface="Georgia"/>
            </a:endParaRPr>
          </a:p>
          <a:p>
            <a:pPr marL="50165">
              <a:lnSpc>
                <a:spcPct val="100000"/>
              </a:lnSpc>
              <a:spcBef>
                <a:spcPts val="5"/>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507365" marR="22225" indent="-457200">
              <a:lnSpc>
                <a:spcPts val="1730"/>
              </a:lnSpc>
              <a:spcBef>
                <a:spcPts val="615"/>
              </a:spcBef>
              <a:buAutoNum type="arabicPeriod"/>
              <a:tabLst>
                <a:tab pos="507365" algn="l"/>
                <a:tab pos="508000" algn="l"/>
              </a:tabLst>
            </a:pPr>
            <a:r>
              <a:rPr sz="1600" spc="-5" dirty="0">
                <a:latin typeface="Georgia"/>
                <a:cs typeface="Georgia"/>
              </a:rPr>
              <a:t>That the </a:t>
            </a:r>
            <a:r>
              <a:rPr sz="1600" spc="-10" dirty="0">
                <a:latin typeface="Georgia"/>
                <a:cs typeface="Georgia"/>
              </a:rPr>
              <a:t>world </a:t>
            </a:r>
            <a:r>
              <a:rPr sz="1600" spc="-5" dirty="0">
                <a:latin typeface="Georgia"/>
                <a:cs typeface="Georgia"/>
              </a:rPr>
              <a:t>may know that we in the Diocese of Bendigo love Jesus </a:t>
            </a:r>
            <a:r>
              <a:rPr sz="1600" spc="-10" dirty="0">
                <a:latin typeface="Georgia"/>
                <a:cs typeface="Georgia"/>
              </a:rPr>
              <a:t>by  </a:t>
            </a:r>
            <a:r>
              <a:rPr sz="1600" spc="-5" dirty="0">
                <a:latin typeface="Georgia"/>
                <a:cs typeface="Georgia"/>
              </a:rPr>
              <a:t>our love for one</a:t>
            </a:r>
            <a:r>
              <a:rPr sz="1600" spc="20" dirty="0">
                <a:latin typeface="Georgia"/>
                <a:cs typeface="Georgia"/>
              </a:rPr>
              <a:t> </a:t>
            </a:r>
            <a:r>
              <a:rPr sz="1600" spc="-5" dirty="0">
                <a:latin typeface="Georgia"/>
                <a:cs typeface="Georgia"/>
              </a:rPr>
              <a:t>another;</a:t>
            </a:r>
            <a:endParaRPr sz="1600" dirty="0">
              <a:latin typeface="Georgia"/>
              <a:cs typeface="Georgia"/>
            </a:endParaRPr>
          </a:p>
          <a:p>
            <a:pPr marL="507365" marR="232410" indent="-457834">
              <a:lnSpc>
                <a:spcPts val="1730"/>
              </a:lnSpc>
              <a:spcBef>
                <a:spcPts val="800"/>
              </a:spcBef>
              <a:buAutoNum type="arabicPeriod"/>
              <a:tabLst>
                <a:tab pos="507365" algn="l"/>
                <a:tab pos="508000" algn="l"/>
              </a:tabLst>
            </a:pPr>
            <a:r>
              <a:rPr sz="1600" spc="-5" dirty="0">
                <a:latin typeface="Georgia"/>
                <a:cs typeface="Georgia"/>
              </a:rPr>
              <a:t>For opportunities to </a:t>
            </a:r>
            <a:r>
              <a:rPr sz="1600" spc="-10" dirty="0">
                <a:latin typeface="Georgia"/>
                <a:cs typeface="Georgia"/>
              </a:rPr>
              <a:t>bear </a:t>
            </a:r>
            <a:r>
              <a:rPr sz="1600" spc="-5" dirty="0">
                <a:latin typeface="Georgia"/>
                <a:cs typeface="Georgia"/>
              </a:rPr>
              <a:t>witness to Jesus in private conversations and  public</a:t>
            </a:r>
            <a:r>
              <a:rPr sz="1600" spc="20" dirty="0">
                <a:latin typeface="Georgia"/>
                <a:cs typeface="Georgia"/>
              </a:rPr>
              <a:t> </a:t>
            </a:r>
            <a:r>
              <a:rPr sz="1600" spc="-10" dirty="0">
                <a:latin typeface="Georgia"/>
                <a:cs typeface="Georgia"/>
              </a:rPr>
              <a:t>forums;</a:t>
            </a:r>
            <a:endParaRPr sz="1600" dirty="0">
              <a:latin typeface="Georgia"/>
              <a:cs typeface="Georgia"/>
            </a:endParaRPr>
          </a:p>
          <a:p>
            <a:pPr marL="507365" marR="5080" indent="-457834">
              <a:lnSpc>
                <a:spcPts val="1730"/>
              </a:lnSpc>
              <a:spcBef>
                <a:spcPts val="790"/>
              </a:spcBef>
              <a:buAutoNum type="arabicPeriod"/>
              <a:tabLst>
                <a:tab pos="507365" algn="l"/>
                <a:tab pos="508000" algn="l"/>
              </a:tabLst>
            </a:pPr>
            <a:r>
              <a:rPr sz="1600" spc="-5" dirty="0">
                <a:latin typeface="Georgia"/>
                <a:cs typeface="Georgia"/>
              </a:rPr>
              <a:t>That </a:t>
            </a:r>
            <a:r>
              <a:rPr sz="1600" spc="-10" dirty="0">
                <a:latin typeface="Georgia"/>
                <a:cs typeface="Georgia"/>
              </a:rPr>
              <a:t>God will </a:t>
            </a:r>
            <a:r>
              <a:rPr sz="1600" spc="-5" dirty="0">
                <a:latin typeface="Georgia"/>
                <a:cs typeface="Georgia"/>
              </a:rPr>
              <a:t>give </a:t>
            </a:r>
            <a:r>
              <a:rPr sz="1600" dirty="0">
                <a:latin typeface="Georgia"/>
                <a:cs typeface="Georgia"/>
              </a:rPr>
              <a:t>us </a:t>
            </a:r>
            <a:r>
              <a:rPr sz="1600" spc="-10" dirty="0">
                <a:latin typeface="Georgia"/>
                <a:cs typeface="Georgia"/>
              </a:rPr>
              <a:t>eyes </a:t>
            </a:r>
            <a:r>
              <a:rPr sz="1600" spc="-5" dirty="0">
                <a:latin typeface="Georgia"/>
                <a:cs typeface="Georgia"/>
              </a:rPr>
              <a:t>to </a:t>
            </a:r>
            <a:r>
              <a:rPr sz="1600" spc="-10" dirty="0">
                <a:latin typeface="Georgia"/>
                <a:cs typeface="Georgia"/>
              </a:rPr>
              <a:t>see where </a:t>
            </a:r>
            <a:r>
              <a:rPr sz="1600" spc="-5" dirty="0">
                <a:latin typeface="Georgia"/>
                <a:cs typeface="Georgia"/>
              </a:rPr>
              <a:t>new congregations may </a:t>
            </a:r>
            <a:r>
              <a:rPr sz="1600" spc="-10" dirty="0">
                <a:latin typeface="Georgia"/>
                <a:cs typeface="Georgia"/>
              </a:rPr>
              <a:t>be started  </a:t>
            </a:r>
            <a:r>
              <a:rPr sz="1600" spc="-5" dirty="0">
                <a:latin typeface="Georgia"/>
                <a:cs typeface="Georgia"/>
              </a:rPr>
              <a:t>in the communities </a:t>
            </a:r>
            <a:r>
              <a:rPr sz="1600" spc="-10" dirty="0">
                <a:latin typeface="Georgia"/>
                <a:cs typeface="Georgia"/>
              </a:rPr>
              <a:t>which do </a:t>
            </a:r>
            <a:r>
              <a:rPr sz="1600" spc="-5" dirty="0">
                <a:latin typeface="Georgia"/>
                <a:cs typeface="Georgia"/>
              </a:rPr>
              <a:t>not </a:t>
            </a:r>
            <a:r>
              <a:rPr sz="1600" spc="-10" dirty="0">
                <a:latin typeface="Georgia"/>
                <a:cs typeface="Georgia"/>
              </a:rPr>
              <a:t>yet have</a:t>
            </a:r>
            <a:r>
              <a:rPr sz="1600" spc="210" dirty="0">
                <a:latin typeface="Georgia"/>
                <a:cs typeface="Georgia"/>
              </a:rPr>
              <a:t> </a:t>
            </a:r>
            <a:r>
              <a:rPr sz="1600" spc="-5" dirty="0">
                <a:latin typeface="Georgia"/>
                <a:cs typeface="Georgia"/>
              </a:rPr>
              <a:t>one.</a:t>
            </a:r>
            <a:endParaRPr sz="1600" dirty="0">
              <a:latin typeface="Georgia"/>
              <a:cs typeface="Georgia"/>
            </a:endParaRPr>
          </a:p>
          <a:p>
            <a:pPr>
              <a:lnSpc>
                <a:spcPct val="100000"/>
              </a:lnSpc>
              <a:spcBef>
                <a:spcPts val="10"/>
              </a:spcBef>
            </a:pPr>
            <a:endParaRPr sz="2500" dirty="0">
              <a:latin typeface="Georgia"/>
              <a:cs typeface="Georgia"/>
            </a:endParaRPr>
          </a:p>
          <a:p>
            <a:pPr marR="1422400" algn="r">
              <a:lnSpc>
                <a:spcPct val="100000"/>
              </a:lnSpc>
              <a:spcBef>
                <a:spcPts val="5"/>
              </a:spcBef>
            </a:pPr>
            <a:r>
              <a:rPr sz="1800" dirty="0">
                <a:solidFill>
                  <a:srgbClr val="EC7C30"/>
                </a:solidFill>
                <a:latin typeface="Century Gothic"/>
                <a:cs typeface="Century Gothic"/>
              </a:rPr>
              <a:t>C</a:t>
            </a:r>
            <a:r>
              <a:rPr sz="1800" spc="-5" dirty="0">
                <a:solidFill>
                  <a:srgbClr val="EC7C30"/>
                </a:solidFill>
                <a:latin typeface="Century Gothic"/>
                <a:cs typeface="Century Gothic"/>
              </a:rPr>
              <a:t>o</a:t>
            </a:r>
            <a:r>
              <a:rPr sz="1800" spc="-10" dirty="0">
                <a:solidFill>
                  <a:srgbClr val="EC7C30"/>
                </a:solidFill>
                <a:latin typeface="Century Gothic"/>
                <a:cs typeface="Century Gothic"/>
              </a:rPr>
              <a:t>nta</a:t>
            </a:r>
            <a:r>
              <a:rPr sz="1800" spc="-5" dirty="0">
                <a:solidFill>
                  <a:srgbClr val="EC7C30"/>
                </a:solidFill>
                <a:latin typeface="Century Gothic"/>
                <a:cs typeface="Century Gothic"/>
              </a:rPr>
              <a:t>c</a:t>
            </a:r>
            <a:r>
              <a:rPr sz="1800" dirty="0">
                <a:solidFill>
                  <a:srgbClr val="EC7C30"/>
                </a:solidFill>
                <a:latin typeface="Century Gothic"/>
                <a:cs typeface="Century Gothic"/>
              </a:rPr>
              <a:t>t</a:t>
            </a:r>
            <a:endParaRPr sz="1800" dirty="0">
              <a:latin typeface="Century Gothic"/>
              <a:cs typeface="Century Gothic"/>
            </a:endParaRPr>
          </a:p>
          <a:p>
            <a:pPr marL="3335020">
              <a:lnSpc>
                <a:spcPct val="100000"/>
              </a:lnSpc>
              <a:spcBef>
                <a:spcPts val="620"/>
              </a:spcBef>
            </a:pPr>
            <a:r>
              <a:rPr sz="1600" spc="-5" dirty="0">
                <a:latin typeface="Georgia"/>
                <a:cs typeface="Georgia"/>
              </a:rPr>
              <a:t>03 </a:t>
            </a:r>
            <a:r>
              <a:rPr sz="1600" spc="-10" dirty="0">
                <a:latin typeface="Georgia"/>
                <a:cs typeface="Georgia"/>
              </a:rPr>
              <a:t>5443</a:t>
            </a:r>
            <a:r>
              <a:rPr sz="1600" spc="30" dirty="0">
                <a:latin typeface="Georgia"/>
                <a:cs typeface="Georgia"/>
              </a:rPr>
              <a:t> </a:t>
            </a:r>
            <a:r>
              <a:rPr sz="1600" spc="-10" dirty="0">
                <a:latin typeface="Georgia"/>
                <a:cs typeface="Georgia"/>
              </a:rPr>
              <a:t>4711</a:t>
            </a:r>
            <a:endParaRPr sz="1600" dirty="0">
              <a:latin typeface="Georgia"/>
              <a:cs typeface="Georgia"/>
            </a:endParaRPr>
          </a:p>
          <a:p>
            <a:pPr marL="3335020">
              <a:lnSpc>
                <a:spcPct val="100000"/>
              </a:lnSpc>
              <a:spcBef>
                <a:spcPts val="615"/>
              </a:spcBef>
            </a:pPr>
            <a:r>
              <a:rPr sz="1600" spc="-5" dirty="0">
                <a:latin typeface="Georgia"/>
                <a:cs typeface="Georgia"/>
                <a:hlinkClick r:id="rId5"/>
              </a:rPr>
              <a:t>bishoppa@bendigoanglican.org.au</a:t>
            </a:r>
            <a:endParaRPr sz="1600" dirty="0">
              <a:latin typeface="Georgia"/>
              <a:cs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Lay ministries throughout the</a:t>
            </a:r>
            <a:r>
              <a:rPr sz="1400" b="1" spc="-10" dirty="0">
                <a:solidFill>
                  <a:srgbClr val="FFFFFF"/>
                </a:solidFill>
                <a:latin typeface="Century Gothic"/>
                <a:cs typeface="Century Gothic"/>
              </a:rPr>
              <a:t> </a:t>
            </a:r>
            <a:r>
              <a:rPr sz="1400" b="1" spc="-5" dirty="0">
                <a:solidFill>
                  <a:srgbClr val="FFFFFF"/>
                </a:solidFill>
                <a:latin typeface="Century Gothic"/>
                <a:cs typeface="Century Gothic"/>
              </a:rPr>
              <a:t>diocese</a:t>
            </a:r>
            <a:endParaRPr sz="1400">
              <a:latin typeface="Century Gothic"/>
              <a:cs typeface="Century Gothic"/>
            </a:endParaRPr>
          </a:p>
        </p:txBody>
      </p:sp>
      <p:sp>
        <p:nvSpPr>
          <p:cNvPr id="3" name="object 3"/>
          <p:cNvSpPr/>
          <p:nvPr/>
        </p:nvSpPr>
        <p:spPr>
          <a:xfrm>
            <a:off x="0" y="0"/>
            <a:ext cx="7559040"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2</a:t>
            </a:r>
            <a:endParaRPr sz="2300">
              <a:latin typeface="Century Gothic"/>
              <a:cs typeface="Century Gothic"/>
            </a:endParaRPr>
          </a:p>
        </p:txBody>
      </p:sp>
      <p:sp>
        <p:nvSpPr>
          <p:cNvPr id="7" name="object 7"/>
          <p:cNvSpPr/>
          <p:nvPr/>
        </p:nvSpPr>
        <p:spPr>
          <a:xfrm>
            <a:off x="3966971" y="434340"/>
            <a:ext cx="3538727" cy="670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021835" y="751331"/>
            <a:ext cx="3403091" cy="67055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4132507" y="505747"/>
            <a:ext cx="3079750" cy="695960"/>
          </a:xfrm>
          <a:prstGeom prst="rect">
            <a:avLst/>
          </a:prstGeom>
        </p:spPr>
        <p:txBody>
          <a:bodyPr vert="horz" wrap="square" lIns="0" tIns="52705" rIns="0" bIns="0" rtlCol="0">
            <a:spAutoFit/>
          </a:bodyPr>
          <a:lstStyle/>
          <a:p>
            <a:pPr marL="67310" marR="5080" indent="-55244">
              <a:lnSpc>
                <a:spcPts val="2500"/>
              </a:lnSpc>
              <a:spcBef>
                <a:spcPts val="415"/>
              </a:spcBef>
            </a:pPr>
            <a:r>
              <a:rPr sz="2300" spc="5" dirty="0">
                <a:solidFill>
                  <a:srgbClr val="FFFFFF"/>
                </a:solidFill>
                <a:latin typeface="Century Gothic"/>
                <a:cs typeface="Century Gothic"/>
              </a:rPr>
              <a:t>Pioneer Ministry in</a:t>
            </a:r>
            <a:r>
              <a:rPr sz="2300" spc="-110" dirty="0">
                <a:solidFill>
                  <a:srgbClr val="FFFFFF"/>
                </a:solidFill>
                <a:latin typeface="Century Gothic"/>
                <a:cs typeface="Century Gothic"/>
              </a:rPr>
              <a:t> </a:t>
            </a:r>
            <a:r>
              <a:rPr sz="2300" spc="5" dirty="0">
                <a:solidFill>
                  <a:srgbClr val="FFFFFF"/>
                </a:solidFill>
                <a:latin typeface="Century Gothic"/>
                <a:cs typeface="Century Gothic"/>
              </a:rPr>
              <a:t>the  Bicycling</a:t>
            </a:r>
            <a:r>
              <a:rPr sz="2300" spc="-85" dirty="0">
                <a:solidFill>
                  <a:srgbClr val="FFFFFF"/>
                </a:solidFill>
                <a:latin typeface="Century Gothic"/>
                <a:cs typeface="Century Gothic"/>
              </a:rPr>
              <a:t> </a:t>
            </a:r>
            <a:r>
              <a:rPr sz="2300" spc="5" dirty="0">
                <a:solidFill>
                  <a:srgbClr val="FFFFFF"/>
                </a:solidFill>
                <a:latin typeface="Century Gothic"/>
                <a:cs typeface="Century Gothic"/>
              </a:rPr>
              <a:t>Community</a:t>
            </a:r>
            <a:endParaRPr sz="2300">
              <a:latin typeface="Century Gothic"/>
              <a:cs typeface="Century Gothic"/>
            </a:endParaRPr>
          </a:p>
        </p:txBody>
      </p:sp>
      <p:sp>
        <p:nvSpPr>
          <p:cNvPr id="10" name="object 10"/>
          <p:cNvSpPr txBox="1"/>
          <p:nvPr/>
        </p:nvSpPr>
        <p:spPr>
          <a:xfrm>
            <a:off x="347227" y="5353557"/>
            <a:ext cx="7049770" cy="3327321"/>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panose="020B0502020202020204" pitchFamily="34" charset="0"/>
                <a:cs typeface="Century Gothic"/>
              </a:rPr>
              <a:t>Prayer</a:t>
            </a:r>
            <a:r>
              <a:rPr sz="1800" spc="-5" dirty="0">
                <a:latin typeface="Century Gothic" panose="020B0502020202020204" pitchFamily="34" charset="0"/>
                <a:cs typeface="Century Gothic"/>
              </a:rPr>
              <a:t> points</a:t>
            </a:r>
            <a:endParaRPr sz="1800" dirty="0">
              <a:latin typeface="Century Gothic" panose="020B0502020202020204" pitchFamily="34" charset="0"/>
              <a:cs typeface="Century Gothic"/>
            </a:endParaRPr>
          </a:p>
          <a:p>
            <a:pPr marL="469900" marR="211454" indent="-457200">
              <a:lnSpc>
                <a:spcPts val="1730"/>
              </a:lnSpc>
              <a:spcBef>
                <a:spcPts val="615"/>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Eyes of faith to see the hand of the Good Lord and be a witness of His glory kindness and loving care for the lost and broken hearted</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marR="5080" indent="-457834">
              <a:lnSpc>
                <a:spcPts val="1730"/>
              </a:lnSpc>
              <a:spcBef>
                <a:spcPts val="80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To be faithful in thought word and deed to be the witness God has planned and purposed for His honour and glory</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marR="53340" indent="-457834">
              <a:lnSpc>
                <a:spcPts val="1730"/>
              </a:lnSpc>
              <a:spcBef>
                <a:spcPts val="79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To be faithful in sharing the Good News of the Gospel in relief ministry across the parishes, in the bicycling community and where God may lead us to be for Him.</a:t>
            </a:r>
            <a:endParaRPr sz="2500" dirty="0">
              <a:latin typeface="Georgia"/>
              <a:cs typeface="Georgia"/>
            </a:endParaRPr>
          </a:p>
          <a:p>
            <a:pPr marL="4693285">
              <a:lnSpc>
                <a:spcPct val="100000"/>
              </a:lnSpc>
            </a:pPr>
            <a:endParaRPr lang="en-US" sz="1800" spc="-10" dirty="0">
              <a:solidFill>
                <a:srgbClr val="EC7C30"/>
              </a:solidFill>
              <a:latin typeface="Century Gothic"/>
              <a:cs typeface="Century Gothic"/>
            </a:endParaRPr>
          </a:p>
          <a:p>
            <a:pPr marL="4693285">
              <a:lnSpc>
                <a:spcPct val="100000"/>
              </a:lnSpc>
            </a:pPr>
            <a:r>
              <a:rPr sz="1800" spc="-10" dirty="0">
                <a:solidFill>
                  <a:srgbClr val="EC7C30"/>
                </a:solidFill>
                <a:latin typeface="Century Gothic"/>
                <a:cs typeface="Century Gothic"/>
              </a:rPr>
              <a:t>Contact</a:t>
            </a:r>
            <a:endParaRPr sz="1800" dirty="0">
              <a:latin typeface="Century Gothic"/>
              <a:cs typeface="Century Gothic"/>
            </a:endParaRPr>
          </a:p>
          <a:p>
            <a:pPr marL="3296920" marR="588010">
              <a:lnSpc>
                <a:spcPct val="131800"/>
              </a:lnSpc>
              <a:spcBef>
                <a:spcPts val="15"/>
              </a:spcBef>
            </a:pPr>
            <a:r>
              <a:rPr sz="1600" spc="-10" dirty="0">
                <a:latin typeface="Georgia"/>
                <a:cs typeface="Georgia"/>
              </a:rPr>
              <a:t>Rev’d Edward Barkla </a:t>
            </a:r>
            <a:r>
              <a:rPr sz="1600" spc="-5" dirty="0">
                <a:latin typeface="Georgia"/>
                <a:cs typeface="Georgia"/>
              </a:rPr>
              <a:t>0407840245 </a:t>
            </a:r>
            <a:r>
              <a:rPr sz="1600" spc="-5" dirty="0">
                <a:latin typeface="Georgia"/>
                <a:cs typeface="Georgia"/>
                <a:hlinkClick r:id="rId6"/>
              </a:rPr>
              <a:t> ebarkla58@gmail.com</a:t>
            </a:r>
            <a:endParaRPr sz="1600" dirty="0">
              <a:latin typeface="Georgia"/>
              <a:cs typeface="Georgia"/>
            </a:endParaRPr>
          </a:p>
        </p:txBody>
      </p:sp>
      <p:sp>
        <p:nvSpPr>
          <p:cNvPr id="11" name="object 11"/>
          <p:cNvSpPr txBox="1"/>
          <p:nvPr/>
        </p:nvSpPr>
        <p:spPr>
          <a:xfrm>
            <a:off x="334031" y="1842044"/>
            <a:ext cx="6887845" cy="3466975"/>
          </a:xfrm>
          <a:prstGeom prst="rect">
            <a:avLst/>
          </a:prstGeom>
        </p:spPr>
        <p:txBody>
          <a:bodyPr vert="horz" wrap="square" lIns="0" tIns="12065" rIns="0" bIns="0" rtlCol="0">
            <a:spAutoFit/>
          </a:bodyPr>
          <a:lstStyle/>
          <a:p>
            <a:pPr marR="27305" algn="r">
              <a:lnSpc>
                <a:spcPts val="1825"/>
              </a:lnSpc>
              <a:spcBef>
                <a:spcPts val="95"/>
              </a:spcBef>
            </a:pPr>
            <a:r>
              <a:rPr sz="1600" spc="-5" dirty="0">
                <a:solidFill>
                  <a:srgbClr val="2E5496"/>
                </a:solidFill>
                <a:latin typeface="Century Gothic"/>
                <a:cs typeface="Century Gothic"/>
              </a:rPr>
              <a:t>Cycling by faith </a:t>
            </a:r>
            <a:r>
              <a:rPr sz="1600" spc="-10" dirty="0">
                <a:solidFill>
                  <a:srgbClr val="2E5496"/>
                </a:solidFill>
                <a:latin typeface="Century Gothic"/>
                <a:cs typeface="Century Gothic"/>
              </a:rPr>
              <a:t>to </a:t>
            </a:r>
            <a:r>
              <a:rPr sz="1600" spc="-5" dirty="0">
                <a:solidFill>
                  <a:srgbClr val="2E5496"/>
                </a:solidFill>
                <a:latin typeface="Century Gothic"/>
                <a:cs typeface="Century Gothic"/>
              </a:rPr>
              <a:t>be in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Bicycling </a:t>
            </a:r>
            <a:r>
              <a:rPr sz="1600" spc="-10" dirty="0">
                <a:solidFill>
                  <a:srgbClr val="2E5496"/>
                </a:solidFill>
                <a:latin typeface="Century Gothic"/>
                <a:cs typeface="Century Gothic"/>
              </a:rPr>
              <a:t>community to </a:t>
            </a:r>
            <a:r>
              <a:rPr sz="1600" spc="-5" dirty="0">
                <a:solidFill>
                  <a:srgbClr val="2E5496"/>
                </a:solidFill>
                <a:latin typeface="Century Gothic"/>
                <a:cs typeface="Century Gothic"/>
              </a:rPr>
              <a:t>be </a:t>
            </a:r>
            <a:r>
              <a:rPr sz="1600" dirty="0">
                <a:solidFill>
                  <a:srgbClr val="2E5496"/>
                </a:solidFill>
                <a:latin typeface="Century Gothic"/>
                <a:cs typeface="Century Gothic"/>
              </a:rPr>
              <a:t>available</a:t>
            </a:r>
            <a:r>
              <a:rPr sz="1600" spc="75" dirty="0">
                <a:solidFill>
                  <a:srgbClr val="2E5496"/>
                </a:solidFill>
                <a:latin typeface="Century Gothic"/>
                <a:cs typeface="Century Gothic"/>
              </a:rPr>
              <a:t> </a:t>
            </a:r>
            <a:r>
              <a:rPr sz="1600" spc="-10" dirty="0">
                <a:solidFill>
                  <a:srgbClr val="2E5496"/>
                </a:solidFill>
                <a:latin typeface="Century Gothic"/>
                <a:cs typeface="Century Gothic"/>
              </a:rPr>
              <a:t>and</a:t>
            </a:r>
            <a:endParaRPr sz="1600" dirty="0">
              <a:latin typeface="Century Gothic"/>
              <a:cs typeface="Century Gothic"/>
            </a:endParaRPr>
          </a:p>
          <a:p>
            <a:pPr marR="25400" algn="r">
              <a:lnSpc>
                <a:spcPts val="1825"/>
              </a:lnSpc>
            </a:pPr>
            <a:r>
              <a:rPr sz="1600" spc="-10" dirty="0">
                <a:solidFill>
                  <a:srgbClr val="2E5496"/>
                </a:solidFill>
                <a:latin typeface="Century Gothic"/>
                <a:cs typeface="Century Gothic"/>
              </a:rPr>
              <a:t>obedient to the Leadings </a:t>
            </a:r>
            <a:r>
              <a:rPr sz="1600" spc="-5" dirty="0">
                <a:solidFill>
                  <a:srgbClr val="2E5496"/>
                </a:solidFill>
                <a:latin typeface="Century Gothic"/>
                <a:cs typeface="Century Gothic"/>
              </a:rPr>
              <a:t>of </a:t>
            </a:r>
            <a:r>
              <a:rPr sz="1600" spc="-10" dirty="0">
                <a:solidFill>
                  <a:srgbClr val="2E5496"/>
                </a:solidFill>
                <a:latin typeface="Century Gothic"/>
                <a:cs typeface="Century Gothic"/>
              </a:rPr>
              <a:t>God's </a:t>
            </a:r>
            <a:r>
              <a:rPr sz="1600" dirty="0">
                <a:solidFill>
                  <a:srgbClr val="2E5496"/>
                </a:solidFill>
                <a:latin typeface="Century Gothic"/>
                <a:cs typeface="Century Gothic"/>
              </a:rPr>
              <a:t>Holy</a:t>
            </a:r>
            <a:r>
              <a:rPr sz="1600" spc="90" dirty="0">
                <a:solidFill>
                  <a:srgbClr val="2E5496"/>
                </a:solidFill>
                <a:latin typeface="Century Gothic"/>
                <a:cs typeface="Century Gothic"/>
              </a:rPr>
              <a:t> </a:t>
            </a:r>
            <a:r>
              <a:rPr sz="1600" spc="-5" dirty="0">
                <a:solidFill>
                  <a:srgbClr val="2E5496"/>
                </a:solidFill>
                <a:latin typeface="Century Gothic"/>
                <a:cs typeface="Century Gothic"/>
              </a:rPr>
              <a:t>Spirit.</a:t>
            </a:r>
            <a:endParaRPr sz="1600" dirty="0">
              <a:latin typeface="Century Gothic"/>
              <a:cs typeface="Century Gothic"/>
            </a:endParaRPr>
          </a:p>
          <a:p>
            <a:pPr>
              <a:lnSpc>
                <a:spcPct val="100000"/>
              </a:lnSpc>
              <a:spcBef>
                <a:spcPts val="25"/>
              </a:spcBef>
            </a:pPr>
            <a:endParaRPr sz="2150" dirty="0">
              <a:latin typeface="Century Gothic"/>
              <a:cs typeface="Century Gothic"/>
            </a:endParaRPr>
          </a:p>
          <a:p>
            <a:pPr marL="254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Edward</a:t>
            </a:r>
            <a:r>
              <a:rPr sz="2000" b="1" spc="-25" dirty="0">
                <a:solidFill>
                  <a:srgbClr val="13233B"/>
                </a:solidFill>
                <a:latin typeface="Century Gothic"/>
                <a:cs typeface="Century Gothic"/>
              </a:rPr>
              <a:t> </a:t>
            </a:r>
            <a:r>
              <a:rPr sz="2000" b="1" spc="-5" dirty="0">
                <a:solidFill>
                  <a:srgbClr val="13233B"/>
                </a:solidFill>
                <a:latin typeface="Century Gothic"/>
                <a:cs typeface="Century Gothic"/>
              </a:rPr>
              <a:t>Barkla</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254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82600" marR="5080" indent="-457200">
              <a:lnSpc>
                <a:spcPts val="1730"/>
              </a:lnSpc>
              <a:spcBef>
                <a:spcPts val="605"/>
              </a:spcBef>
              <a:buAutoNum type="arabicPeriod"/>
              <a:tabLst>
                <a:tab pos="482600" algn="l"/>
                <a:tab pos="483234" algn="l"/>
              </a:tabLst>
            </a:pPr>
            <a:r>
              <a:rPr lang="en-AU" sz="1600" dirty="0">
                <a:effectLst/>
                <a:latin typeface="Georgia" panose="02040502050405020303" pitchFamily="18" charset="0"/>
                <a:ea typeface="Calibri" panose="020F0502020204030204" pitchFamily="34" charset="0"/>
              </a:rPr>
              <a:t>The safety and wellbeing of the members of the Bendigo Bicycling Community</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82600" marR="332105" indent="-457834">
              <a:lnSpc>
                <a:spcPts val="1730"/>
              </a:lnSpc>
              <a:spcBef>
                <a:spcPts val="800"/>
              </a:spcBef>
              <a:buAutoNum type="arabicPeriod"/>
              <a:tabLst>
                <a:tab pos="482600" algn="l"/>
                <a:tab pos="483234" algn="l"/>
              </a:tabLst>
            </a:pPr>
            <a:r>
              <a:rPr lang="en-AU" sz="1600" dirty="0">
                <a:effectLst/>
                <a:latin typeface="Georgia" panose="02040502050405020303" pitchFamily="18" charset="0"/>
                <a:ea typeface="Calibri" panose="020F0502020204030204" pitchFamily="34" charset="0"/>
              </a:rPr>
              <a:t>The continued support of the pastoral care and monthly donation for making a difference in the carers needs</a:t>
            </a:r>
            <a:r>
              <a:rPr sz="1600" spc="-5" dirty="0">
                <a:latin typeface="Georgia" panose="02040502050405020303" pitchFamily="18" charset="0"/>
                <a:cs typeface="Georgia"/>
              </a:rPr>
              <a:t>.</a:t>
            </a:r>
            <a:endParaRPr lang="en-US" sz="1600" spc="-5" dirty="0">
              <a:latin typeface="Georgia" panose="02040502050405020303" pitchFamily="18" charset="0"/>
              <a:cs typeface="Georgia"/>
            </a:endParaRPr>
          </a:p>
          <a:p>
            <a:pPr marL="482600" marR="332105" indent="-457834">
              <a:lnSpc>
                <a:spcPts val="1730"/>
              </a:lnSpc>
              <a:spcBef>
                <a:spcPts val="800"/>
              </a:spcBef>
              <a:buAutoNum type="arabicPeriod"/>
              <a:tabLst>
                <a:tab pos="482600" algn="l"/>
                <a:tab pos="483234" algn="l"/>
              </a:tabLst>
            </a:pPr>
            <a:r>
              <a:rPr lang="en-AU" sz="1600" dirty="0">
                <a:effectLst/>
                <a:latin typeface="Georgia" panose="02040502050405020303" pitchFamily="18" charset="0"/>
                <a:ea typeface="Calibri" panose="020F0502020204030204" pitchFamily="34" charset="0"/>
              </a:rPr>
              <a:t>The answered prayers and the hearts of the saints who join in seeking to be praying God's will be done in the bicycling community</a:t>
            </a:r>
            <a:endParaRPr sz="1600" dirty="0">
              <a:latin typeface="Georgia" panose="02040502050405020303" pitchFamily="18" charset="0"/>
              <a:cs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Rural</a:t>
            </a:r>
            <a:r>
              <a:rPr sz="1400" b="1" spc="-15" dirty="0">
                <a:solidFill>
                  <a:srgbClr val="FFFFFF"/>
                </a:solidFill>
                <a:latin typeface="Century Gothic"/>
                <a:cs typeface="Century Gothic"/>
              </a:rPr>
              <a:t> </a:t>
            </a:r>
            <a:r>
              <a:rPr sz="1400" b="1" spc="-5" dirty="0">
                <a:solidFill>
                  <a:srgbClr val="FFFFFF"/>
                </a:solidFill>
                <a:latin typeface="Century Gothic"/>
                <a:cs typeface="Century Gothic"/>
              </a:rPr>
              <a:t>Deans</a:t>
            </a:r>
            <a:endParaRPr sz="1400">
              <a:latin typeface="Century Gothic"/>
              <a:cs typeface="Century Gothic"/>
            </a:endParaRPr>
          </a:p>
        </p:txBody>
      </p:sp>
      <p:sp>
        <p:nvSpPr>
          <p:cNvPr id="3" name="object 3"/>
          <p:cNvSpPr/>
          <p:nvPr/>
        </p:nvSpPr>
        <p:spPr>
          <a:xfrm>
            <a:off x="0" y="0"/>
            <a:ext cx="7559040" cy="16489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7688579"/>
            <a:ext cx="3436619"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3</a:t>
            </a:r>
            <a:endParaRPr sz="2300">
              <a:latin typeface="Century Gothic"/>
              <a:cs typeface="Century Gothic"/>
            </a:endParaRPr>
          </a:p>
        </p:txBody>
      </p:sp>
      <p:sp>
        <p:nvSpPr>
          <p:cNvPr id="7" name="object 7"/>
          <p:cNvSpPr txBox="1"/>
          <p:nvPr/>
        </p:nvSpPr>
        <p:spPr>
          <a:xfrm>
            <a:off x="347227" y="5353557"/>
            <a:ext cx="5578475" cy="1538883"/>
          </a:xfrm>
          <a:prstGeom prst="rect">
            <a:avLst/>
          </a:prstGeom>
        </p:spPr>
        <p:txBody>
          <a:bodyPr vert="horz" wrap="square" lIns="0" tIns="71120" rIns="0" bIns="0" rtlCol="0">
            <a:spAutoFit/>
          </a:bodyPr>
          <a:lstStyle/>
          <a:p>
            <a:pPr marL="12700">
              <a:lnSpc>
                <a:spcPct val="100000"/>
              </a:lnSpc>
              <a:spcBef>
                <a:spcPts val="560"/>
              </a:spcBef>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To continue to discern and respond to God's call to ministry in this place</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1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Continued growth in generosity and compassion</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0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Faithfulness as we seek to respond to human need</a:t>
            </a:r>
            <a:r>
              <a:rPr sz="1600" spc="-5" dirty="0">
                <a:latin typeface="Georgia" panose="02040502050405020303" pitchFamily="18" charset="0"/>
                <a:cs typeface="Georgia"/>
              </a:rPr>
              <a:t>.</a:t>
            </a:r>
            <a:endParaRPr sz="1600" dirty="0">
              <a:latin typeface="Georgia" panose="02040502050405020303" pitchFamily="18" charset="0"/>
              <a:cs typeface="Georgia"/>
            </a:endParaRPr>
          </a:p>
        </p:txBody>
      </p:sp>
      <p:sp>
        <p:nvSpPr>
          <p:cNvPr id="8" name="object 8"/>
          <p:cNvSpPr/>
          <p:nvPr/>
        </p:nvSpPr>
        <p:spPr>
          <a:xfrm>
            <a:off x="3707891" y="592836"/>
            <a:ext cx="3717035" cy="67055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3873427" y="664495"/>
            <a:ext cx="3336925"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 Bendigo</a:t>
            </a:r>
            <a:r>
              <a:rPr sz="2300" spc="-65" dirty="0">
                <a:solidFill>
                  <a:srgbClr val="FFFFFF"/>
                </a:solidFill>
                <a:latin typeface="Century Gothic"/>
                <a:cs typeface="Century Gothic"/>
              </a:rPr>
              <a:t> </a:t>
            </a:r>
            <a:r>
              <a:rPr sz="2300" dirty="0">
                <a:solidFill>
                  <a:srgbClr val="FFFFFF"/>
                </a:solidFill>
                <a:latin typeface="Century Gothic"/>
                <a:cs typeface="Century Gothic"/>
              </a:rPr>
              <a:t>North</a:t>
            </a:r>
            <a:endParaRPr sz="2300">
              <a:latin typeface="Century Gothic"/>
              <a:cs typeface="Century Gothic"/>
            </a:endParaRPr>
          </a:p>
        </p:txBody>
      </p:sp>
      <p:sp>
        <p:nvSpPr>
          <p:cNvPr id="10" name="object 10"/>
          <p:cNvSpPr txBox="1"/>
          <p:nvPr/>
        </p:nvSpPr>
        <p:spPr>
          <a:xfrm>
            <a:off x="3631830" y="7557106"/>
            <a:ext cx="3641090" cy="1675764"/>
          </a:xfrm>
          <a:prstGeom prst="rect">
            <a:avLst/>
          </a:prstGeom>
        </p:spPr>
        <p:txBody>
          <a:bodyPr vert="horz" wrap="square" lIns="0" tIns="102235" rIns="0" bIns="0" rtlCol="0">
            <a:spAutoFit/>
          </a:bodyPr>
          <a:lstStyle/>
          <a:p>
            <a:pPr marL="107314" algn="ctr">
              <a:lnSpc>
                <a:spcPct val="100000"/>
              </a:lnSpc>
              <a:spcBef>
                <a:spcPts val="805"/>
              </a:spcBef>
            </a:pPr>
            <a:r>
              <a:rPr sz="1800" spc="-10" dirty="0">
                <a:solidFill>
                  <a:srgbClr val="EC7C30"/>
                </a:solidFill>
                <a:latin typeface="Century Gothic"/>
                <a:cs typeface="Century Gothic"/>
              </a:rPr>
              <a:t>Contact</a:t>
            </a:r>
            <a:endParaRPr sz="1800" dirty="0">
              <a:latin typeface="Century Gothic"/>
              <a:cs typeface="Century Gothic"/>
            </a:endParaRPr>
          </a:p>
          <a:p>
            <a:pPr marL="12700">
              <a:lnSpc>
                <a:spcPct val="100000"/>
              </a:lnSpc>
              <a:spcBef>
                <a:spcPts val="625"/>
              </a:spcBef>
            </a:pPr>
            <a:r>
              <a:rPr sz="1600" spc="-5" dirty="0">
                <a:latin typeface="Georgia"/>
                <a:cs typeface="Georgia"/>
              </a:rPr>
              <a:t>03 </a:t>
            </a:r>
            <a:r>
              <a:rPr sz="1600" spc="-10" dirty="0">
                <a:latin typeface="Georgia"/>
                <a:cs typeface="Georgia"/>
              </a:rPr>
              <a:t>5444</a:t>
            </a:r>
            <a:r>
              <a:rPr sz="1600" spc="20" dirty="0">
                <a:latin typeface="Georgia"/>
                <a:cs typeface="Georgia"/>
              </a:rPr>
              <a:t> </a:t>
            </a:r>
            <a:r>
              <a:rPr sz="1600" spc="-5" dirty="0">
                <a:latin typeface="Georgia"/>
                <a:cs typeface="Georgia"/>
              </a:rPr>
              <a:t>1875</a:t>
            </a:r>
            <a:endParaRPr sz="1600" dirty="0">
              <a:latin typeface="Georgia"/>
              <a:cs typeface="Georgia"/>
            </a:endParaRPr>
          </a:p>
          <a:p>
            <a:pPr marL="12700" marR="1271905">
              <a:lnSpc>
                <a:spcPct val="131300"/>
              </a:lnSpc>
              <a:spcBef>
                <a:spcPts val="10"/>
              </a:spcBef>
            </a:pPr>
            <a:r>
              <a:rPr sz="1600" spc="-15" dirty="0">
                <a:latin typeface="Georgia"/>
                <a:cs typeface="Georgia"/>
                <a:hlinkClick r:id="rId5"/>
              </a:rPr>
              <a:t>b</a:t>
            </a:r>
            <a:r>
              <a:rPr sz="1600" spc="-10" dirty="0">
                <a:latin typeface="Georgia"/>
                <a:cs typeface="Georgia"/>
                <a:hlinkClick r:id="rId5"/>
              </a:rPr>
              <a:t>e</a:t>
            </a:r>
            <a:r>
              <a:rPr sz="1600" dirty="0">
                <a:latin typeface="Georgia"/>
                <a:cs typeface="Georgia"/>
                <a:hlinkClick r:id="rId5"/>
              </a:rPr>
              <a:t>n</a:t>
            </a:r>
            <a:r>
              <a:rPr sz="1600" spc="-10" dirty="0">
                <a:latin typeface="Georgia"/>
                <a:cs typeface="Georgia"/>
                <a:hlinkClick r:id="rId5"/>
              </a:rPr>
              <a:t>d</a:t>
            </a:r>
            <a:r>
              <a:rPr sz="1600" spc="-5" dirty="0">
                <a:latin typeface="Georgia"/>
                <a:cs typeface="Georgia"/>
                <a:hlinkClick r:id="rId5"/>
              </a:rPr>
              <a:t>igono</a:t>
            </a:r>
            <a:r>
              <a:rPr sz="1600" spc="-15" dirty="0">
                <a:latin typeface="Georgia"/>
                <a:cs typeface="Georgia"/>
                <a:hlinkClick r:id="rId5"/>
              </a:rPr>
              <a:t>r</a:t>
            </a:r>
            <a:r>
              <a:rPr sz="1600" spc="-5" dirty="0">
                <a:latin typeface="Georgia"/>
                <a:cs typeface="Georgia"/>
                <a:hlinkClick r:id="rId5"/>
              </a:rPr>
              <a:t>t</a:t>
            </a:r>
            <a:r>
              <a:rPr sz="1600" spc="-10" dirty="0">
                <a:latin typeface="Georgia"/>
                <a:cs typeface="Georgia"/>
                <a:hlinkClick r:id="rId5"/>
              </a:rPr>
              <a:t>h</a:t>
            </a:r>
            <a:r>
              <a:rPr sz="1600" dirty="0">
                <a:latin typeface="Georgia"/>
                <a:cs typeface="Georgia"/>
                <a:hlinkClick r:id="rId5"/>
              </a:rPr>
              <a:t>@</a:t>
            </a:r>
            <a:r>
              <a:rPr sz="1600" spc="-5" dirty="0">
                <a:latin typeface="Georgia"/>
                <a:cs typeface="Georgia"/>
                <a:hlinkClick r:id="rId5"/>
              </a:rPr>
              <a:t>g</a:t>
            </a:r>
            <a:r>
              <a:rPr sz="1600" spc="-10" dirty="0">
                <a:latin typeface="Georgia"/>
                <a:cs typeface="Georgia"/>
                <a:hlinkClick r:id="rId5"/>
              </a:rPr>
              <a:t>m</a:t>
            </a:r>
            <a:r>
              <a:rPr sz="1600" spc="5" dirty="0">
                <a:latin typeface="Georgia"/>
                <a:cs typeface="Georgia"/>
                <a:hlinkClick r:id="rId5"/>
              </a:rPr>
              <a:t>a</a:t>
            </a:r>
            <a:r>
              <a:rPr sz="1600" spc="-5" dirty="0">
                <a:latin typeface="Georgia"/>
                <a:cs typeface="Georgia"/>
                <a:hlinkClick r:id="rId5"/>
              </a:rPr>
              <a:t>i</a:t>
            </a:r>
            <a:r>
              <a:rPr sz="1600" spc="5" dirty="0">
                <a:latin typeface="Georgia"/>
                <a:cs typeface="Georgia"/>
                <a:hlinkClick r:id="rId5"/>
              </a:rPr>
              <a:t>l</a:t>
            </a:r>
            <a:r>
              <a:rPr sz="1600" spc="-5" dirty="0">
                <a:latin typeface="Georgia"/>
                <a:cs typeface="Georgia"/>
                <a:hlinkClick r:id="rId5"/>
              </a:rPr>
              <a:t>.</a:t>
            </a:r>
            <a:r>
              <a:rPr sz="1600" spc="-10" dirty="0">
                <a:latin typeface="Georgia"/>
                <a:cs typeface="Georgia"/>
                <a:hlinkClick r:id="rId5"/>
              </a:rPr>
              <a:t>c</a:t>
            </a:r>
            <a:r>
              <a:rPr sz="1600" spc="10" dirty="0">
                <a:latin typeface="Georgia"/>
                <a:cs typeface="Georgia"/>
                <a:hlinkClick r:id="rId5"/>
              </a:rPr>
              <a:t>o</a:t>
            </a:r>
            <a:r>
              <a:rPr sz="1600" spc="-5" dirty="0">
                <a:latin typeface="Georgia"/>
                <a:cs typeface="Georgia"/>
                <a:hlinkClick r:id="rId5"/>
              </a:rPr>
              <a:t>m </a:t>
            </a:r>
            <a:r>
              <a:rPr sz="1600" spc="-5" dirty="0">
                <a:latin typeface="Georgia"/>
                <a:cs typeface="Georgia"/>
              </a:rPr>
              <a:t> </a:t>
            </a:r>
            <a:r>
              <a:rPr sz="1600" spc="-5" dirty="0">
                <a:latin typeface="Georgia"/>
                <a:cs typeface="Georgia"/>
                <a:hlinkClick r:id="rId6"/>
              </a:rPr>
              <a:t>www.bendigonorth.com</a:t>
            </a:r>
            <a:endParaRPr sz="1600" dirty="0">
              <a:latin typeface="Georgia"/>
              <a:cs typeface="Georgia"/>
            </a:endParaRPr>
          </a:p>
          <a:p>
            <a:pPr marL="12700">
              <a:lnSpc>
                <a:spcPct val="100000"/>
              </a:lnSpc>
              <a:spcBef>
                <a:spcPts val="615"/>
              </a:spcBef>
            </a:pPr>
            <a:r>
              <a:rPr sz="1600" spc="-10" dirty="0">
                <a:latin typeface="Georgia"/>
                <a:cs typeface="Georgia"/>
              </a:rPr>
              <a:t>Facebook:</a:t>
            </a:r>
            <a:r>
              <a:rPr sz="1600" spc="60" dirty="0">
                <a:latin typeface="Georgia"/>
                <a:cs typeface="Georgia"/>
              </a:rPr>
              <a:t> </a:t>
            </a:r>
            <a:r>
              <a:rPr sz="1600" spc="-5" dirty="0">
                <a:latin typeface="Georgia"/>
                <a:cs typeface="Georgia"/>
              </a:rPr>
              <a:t>BendigoNorthAnglicanParish</a:t>
            </a:r>
            <a:endParaRPr sz="1600" dirty="0">
              <a:latin typeface="Georgia"/>
              <a:cs typeface="Georgia"/>
            </a:endParaRPr>
          </a:p>
        </p:txBody>
      </p:sp>
      <p:sp>
        <p:nvSpPr>
          <p:cNvPr id="11" name="object 11"/>
          <p:cNvSpPr txBox="1"/>
          <p:nvPr/>
        </p:nvSpPr>
        <p:spPr>
          <a:xfrm>
            <a:off x="347223" y="1841841"/>
            <a:ext cx="6851015" cy="2848857"/>
          </a:xfrm>
          <a:prstGeom prst="rect">
            <a:avLst/>
          </a:prstGeom>
        </p:spPr>
        <p:txBody>
          <a:bodyPr vert="horz" wrap="square" lIns="0" tIns="12065" rIns="0" bIns="0" rtlCol="0">
            <a:spAutoFit/>
          </a:bodyPr>
          <a:lstStyle/>
          <a:p>
            <a:pPr marL="260985">
              <a:lnSpc>
                <a:spcPct val="100000"/>
              </a:lnSpc>
              <a:spcBef>
                <a:spcPts val="95"/>
              </a:spcBef>
            </a:pPr>
            <a:r>
              <a:rPr sz="1600" spc="-5" dirty="0">
                <a:solidFill>
                  <a:srgbClr val="2E5496"/>
                </a:solidFill>
                <a:latin typeface="Century Gothic"/>
                <a:cs typeface="Century Gothic"/>
              </a:rPr>
              <a:t>Including: St </a:t>
            </a:r>
            <a:r>
              <a:rPr sz="1600" spc="-10" dirty="0">
                <a:solidFill>
                  <a:srgbClr val="2E5496"/>
                </a:solidFill>
                <a:latin typeface="Century Gothic"/>
                <a:cs typeface="Century Gothic"/>
              </a:rPr>
              <a:t>Luke’s </a:t>
            </a:r>
            <a:r>
              <a:rPr sz="1600" spc="-15" dirty="0">
                <a:solidFill>
                  <a:srgbClr val="2E5496"/>
                </a:solidFill>
                <a:latin typeface="Century Gothic"/>
                <a:cs typeface="Century Gothic"/>
              </a:rPr>
              <a:t>White </a:t>
            </a:r>
            <a:r>
              <a:rPr sz="1600" dirty="0">
                <a:solidFill>
                  <a:srgbClr val="2E5496"/>
                </a:solidFill>
                <a:latin typeface="Century Gothic"/>
                <a:cs typeface="Century Gothic"/>
              </a:rPr>
              <a:t>Hills </a:t>
            </a:r>
            <a:r>
              <a:rPr sz="1600" spc="-5" dirty="0">
                <a:solidFill>
                  <a:srgbClr val="2E5496"/>
                </a:solidFill>
                <a:latin typeface="Century Gothic"/>
                <a:cs typeface="Century Gothic"/>
              </a:rPr>
              <a:t>and </a:t>
            </a:r>
            <a:r>
              <a:rPr sz="1600" spc="-10" dirty="0">
                <a:solidFill>
                  <a:srgbClr val="2E5496"/>
                </a:solidFill>
                <a:latin typeface="Century Gothic"/>
                <a:cs typeface="Century Gothic"/>
              </a:rPr>
              <a:t>True North </a:t>
            </a:r>
            <a:r>
              <a:rPr sz="1600" spc="-5" dirty="0">
                <a:solidFill>
                  <a:srgbClr val="2E5496"/>
                </a:solidFill>
                <a:latin typeface="Century Gothic"/>
                <a:cs typeface="Century Gothic"/>
              </a:rPr>
              <a:t>at St Clement’s</a:t>
            </a:r>
            <a:r>
              <a:rPr sz="1600" spc="180" dirty="0">
                <a:solidFill>
                  <a:srgbClr val="2E5496"/>
                </a:solidFill>
                <a:latin typeface="Century Gothic"/>
                <a:cs typeface="Century Gothic"/>
              </a:rPr>
              <a:t> </a:t>
            </a:r>
            <a:r>
              <a:rPr sz="1600" spc="-5" dirty="0">
                <a:solidFill>
                  <a:srgbClr val="2E5496"/>
                </a:solidFill>
                <a:latin typeface="Century Gothic"/>
                <a:cs typeface="Century Gothic"/>
              </a:rPr>
              <a:t>Huntly</a:t>
            </a:r>
            <a:endParaRPr sz="1600" dirty="0">
              <a:latin typeface="Century Gothic"/>
              <a:cs typeface="Century Gothic"/>
            </a:endParaRPr>
          </a:p>
          <a:p>
            <a:pPr>
              <a:lnSpc>
                <a:spcPct val="100000"/>
              </a:lnSpc>
            </a:pPr>
            <a:endParaRPr sz="1900" dirty="0">
              <a:latin typeface="Century Gothic"/>
              <a:cs typeface="Century Gothic"/>
            </a:endParaRPr>
          </a:p>
          <a:p>
            <a:pPr>
              <a:lnSpc>
                <a:spcPct val="100000"/>
              </a:lnSpc>
              <a:spcBef>
                <a:spcPts val="35"/>
              </a:spcBef>
            </a:pPr>
            <a:endParaRPr sz="165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Glenda</a:t>
            </a:r>
            <a:r>
              <a:rPr sz="2000" b="1" spc="-40" dirty="0">
                <a:solidFill>
                  <a:srgbClr val="13233B"/>
                </a:solidFill>
                <a:latin typeface="Century Gothic"/>
                <a:cs typeface="Century Gothic"/>
              </a:rPr>
              <a:t> </a:t>
            </a:r>
            <a:r>
              <a:rPr sz="2000" b="1" spc="-5" dirty="0">
                <a:solidFill>
                  <a:srgbClr val="13233B"/>
                </a:solidFill>
                <a:latin typeface="Century Gothic"/>
                <a:cs typeface="Century Gothic"/>
              </a:rPr>
              <a:t>Templ</a:t>
            </a:r>
            <a:r>
              <a:rPr lang="en-US" sz="2000" b="1" spc="-5" dirty="0">
                <a:solidFill>
                  <a:srgbClr val="13233B"/>
                </a:solidFill>
                <a:latin typeface="Century Gothic"/>
                <a:cs typeface="Century Gothic"/>
              </a:rPr>
              <a:t>e</a:t>
            </a:r>
            <a:r>
              <a:rPr sz="2000" b="1" spc="-5" dirty="0">
                <a:solidFill>
                  <a:srgbClr val="13233B"/>
                </a:solidFill>
                <a:latin typeface="Century Gothic"/>
                <a:cs typeface="Century Gothic"/>
              </a:rPr>
              <a:t>r</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panose="020B0502020202020204" pitchFamily="34" charset="0"/>
                <a:cs typeface="Century Gothic"/>
              </a:rPr>
              <a:t>Give </a:t>
            </a:r>
            <a:r>
              <a:rPr sz="1800" spc="-10" dirty="0">
                <a:latin typeface="Century Gothic" panose="020B0502020202020204" pitchFamily="34" charset="0"/>
                <a:cs typeface="Century Gothic"/>
              </a:rPr>
              <a:t>thanks</a:t>
            </a:r>
            <a:r>
              <a:rPr sz="1800" spc="-20" dirty="0">
                <a:latin typeface="Century Gothic" panose="020B0502020202020204" pitchFamily="34" charset="0"/>
                <a:cs typeface="Century Gothic"/>
              </a:rPr>
              <a:t> </a:t>
            </a:r>
            <a:r>
              <a:rPr sz="1800" spc="-5" dirty="0">
                <a:latin typeface="Century Gothic" panose="020B0502020202020204" pitchFamily="34" charset="0"/>
                <a:cs typeface="Century Gothic"/>
              </a:rPr>
              <a:t>for</a:t>
            </a:r>
            <a:endParaRPr sz="1800" dirty="0">
              <a:latin typeface="Century Gothic" panose="020B0502020202020204" pitchFamily="34" charset="0"/>
              <a:cs typeface="Century Gothic"/>
            </a:endParaRPr>
          </a:p>
          <a:p>
            <a:pPr marL="469900" indent="-457834">
              <a:lnSpc>
                <a:spcPct val="100000"/>
              </a:lnSpc>
              <a:spcBef>
                <a:spcPts val="39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The faithful witness of people past and present</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1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The communities of White Hills, Epsom and Huntly in which we minister</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0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Strengthened faith</a:t>
            </a:r>
            <a:r>
              <a:rPr sz="1600" spc="-10" dirty="0">
                <a:latin typeface="Georgia" panose="02040502050405020303" pitchFamily="18" charset="0"/>
                <a:cs typeface="Georgia"/>
              </a:rPr>
              <a:t>.</a:t>
            </a:r>
            <a:endParaRPr sz="1600" dirty="0">
              <a:latin typeface="Georgia" panose="02040502050405020303" pitchFamily="18" charset="0"/>
              <a:cs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dirty="0">
                <a:solidFill>
                  <a:srgbClr val="FFFFFF"/>
                </a:solidFill>
                <a:latin typeface="Century Gothic"/>
                <a:cs typeface="Century Gothic"/>
              </a:rPr>
              <a:t>Diocese of</a:t>
            </a:r>
            <a:r>
              <a:rPr sz="1400" b="1" spc="-35" dirty="0">
                <a:solidFill>
                  <a:srgbClr val="FFFFFF"/>
                </a:solidFill>
                <a:latin typeface="Century Gothic"/>
                <a:cs typeface="Century Gothic"/>
              </a:rPr>
              <a:t> </a:t>
            </a:r>
            <a:r>
              <a:rPr sz="1400" b="1" spc="-5" dirty="0">
                <a:solidFill>
                  <a:srgbClr val="FFFFFF"/>
                </a:solidFill>
                <a:latin typeface="Century Gothic"/>
                <a:cs typeface="Century Gothic"/>
              </a:rPr>
              <a:t>Ballarat</a:t>
            </a:r>
            <a:endParaRPr sz="1400">
              <a:latin typeface="Century Gothic"/>
              <a:cs typeface="Century Gothic"/>
            </a:endParaRPr>
          </a:p>
        </p:txBody>
      </p:sp>
      <p:sp>
        <p:nvSpPr>
          <p:cNvPr id="3" name="object 3"/>
          <p:cNvSpPr/>
          <p:nvPr/>
        </p:nvSpPr>
        <p:spPr>
          <a:xfrm>
            <a:off x="0" y="0"/>
            <a:ext cx="7559038" cy="16476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716" y="7688579"/>
            <a:ext cx="3438143" cy="20802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4</a:t>
            </a:r>
            <a:endParaRPr sz="2300">
              <a:latin typeface="Century Gothic"/>
              <a:cs typeface="Century Gothic"/>
            </a:endParaRPr>
          </a:p>
        </p:txBody>
      </p:sp>
      <p:sp>
        <p:nvSpPr>
          <p:cNvPr id="7" name="object 7"/>
          <p:cNvSpPr/>
          <p:nvPr/>
        </p:nvSpPr>
        <p:spPr>
          <a:xfrm>
            <a:off x="3944111" y="592835"/>
            <a:ext cx="3480815" cy="67055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109646" y="664495"/>
            <a:ext cx="3101340" cy="378460"/>
          </a:xfrm>
          <a:prstGeom prst="rect">
            <a:avLst/>
          </a:prstGeom>
        </p:spPr>
        <p:txBody>
          <a:bodyPr vert="horz" wrap="square" lIns="0" tIns="14604" rIns="0" bIns="0" rtlCol="0">
            <a:spAutoFit/>
          </a:bodyPr>
          <a:lstStyle/>
          <a:p>
            <a:pPr marL="12700">
              <a:lnSpc>
                <a:spcPct val="100000"/>
              </a:lnSpc>
              <a:spcBef>
                <a:spcPts val="114"/>
              </a:spcBef>
            </a:pPr>
            <a:r>
              <a:rPr sz="2300" spc="5" dirty="0">
                <a:solidFill>
                  <a:srgbClr val="FFFFFF"/>
                </a:solidFill>
                <a:latin typeface="Century Gothic"/>
                <a:cs typeface="Century Gothic"/>
              </a:rPr>
              <a:t>Parish of</a:t>
            </a:r>
            <a:r>
              <a:rPr sz="2300" spc="-60" dirty="0">
                <a:solidFill>
                  <a:srgbClr val="FFFFFF"/>
                </a:solidFill>
                <a:latin typeface="Century Gothic"/>
                <a:cs typeface="Century Gothic"/>
              </a:rPr>
              <a:t> </a:t>
            </a:r>
            <a:r>
              <a:rPr sz="2300" spc="5" dirty="0">
                <a:solidFill>
                  <a:srgbClr val="FFFFFF"/>
                </a:solidFill>
                <a:latin typeface="Century Gothic"/>
                <a:cs typeface="Century Gothic"/>
              </a:rPr>
              <a:t>Castlemaine</a:t>
            </a:r>
            <a:endParaRPr sz="2300">
              <a:latin typeface="Century Gothic"/>
              <a:cs typeface="Century Gothic"/>
            </a:endParaRPr>
          </a:p>
        </p:txBody>
      </p:sp>
      <p:sp>
        <p:nvSpPr>
          <p:cNvPr id="9" name="object 9"/>
          <p:cNvSpPr txBox="1"/>
          <p:nvPr/>
        </p:nvSpPr>
        <p:spPr>
          <a:xfrm>
            <a:off x="3631830" y="7557106"/>
            <a:ext cx="3218815" cy="1354455"/>
          </a:xfrm>
          <a:prstGeom prst="rect">
            <a:avLst/>
          </a:prstGeom>
        </p:spPr>
        <p:txBody>
          <a:bodyPr vert="horz" wrap="square" lIns="0" tIns="102235" rIns="0" bIns="0" rtlCol="0">
            <a:spAutoFit/>
          </a:bodyPr>
          <a:lstStyle/>
          <a:p>
            <a:pPr marL="529590" algn="ctr">
              <a:lnSpc>
                <a:spcPct val="100000"/>
              </a:lnSpc>
              <a:spcBef>
                <a:spcPts val="805"/>
              </a:spcBef>
            </a:pPr>
            <a:r>
              <a:rPr sz="1800" spc="-10" dirty="0">
                <a:solidFill>
                  <a:srgbClr val="EC7C30"/>
                </a:solidFill>
                <a:latin typeface="Century Gothic"/>
                <a:cs typeface="Century Gothic"/>
              </a:rPr>
              <a:t>Contact</a:t>
            </a:r>
            <a:endParaRPr sz="1800">
              <a:latin typeface="Century Gothic"/>
              <a:cs typeface="Century Gothic"/>
            </a:endParaRPr>
          </a:p>
          <a:p>
            <a:pPr marL="12700">
              <a:lnSpc>
                <a:spcPct val="100000"/>
              </a:lnSpc>
              <a:spcBef>
                <a:spcPts val="625"/>
              </a:spcBef>
            </a:pPr>
            <a:r>
              <a:rPr sz="1600" spc="-5" dirty="0">
                <a:latin typeface="Georgia"/>
                <a:cs typeface="Georgia"/>
              </a:rPr>
              <a:t>03 5472</a:t>
            </a:r>
            <a:r>
              <a:rPr sz="1600" spc="20" dirty="0">
                <a:latin typeface="Georgia"/>
                <a:cs typeface="Georgia"/>
              </a:rPr>
              <a:t> </a:t>
            </a:r>
            <a:r>
              <a:rPr sz="1600" spc="-10" dirty="0">
                <a:latin typeface="Georgia"/>
                <a:cs typeface="Georgia"/>
              </a:rPr>
              <a:t>1137</a:t>
            </a:r>
            <a:endParaRPr sz="1600">
              <a:latin typeface="Georgia"/>
              <a:cs typeface="Georgia"/>
            </a:endParaRPr>
          </a:p>
          <a:p>
            <a:pPr marL="12700" marR="5080">
              <a:lnSpc>
                <a:spcPct val="131300"/>
              </a:lnSpc>
              <a:spcBef>
                <a:spcPts val="10"/>
              </a:spcBef>
            </a:pPr>
            <a:r>
              <a:rPr sz="1600" spc="-5" dirty="0">
                <a:latin typeface="Georgia"/>
                <a:cs typeface="Georgia"/>
                <a:hlinkClick r:id="rId5"/>
              </a:rPr>
              <a:t>castlemaineanglican@bigpond.com </a:t>
            </a:r>
            <a:r>
              <a:rPr sz="1600" spc="-5" dirty="0">
                <a:latin typeface="Georgia"/>
                <a:cs typeface="Georgia"/>
              </a:rPr>
              <a:t> </a:t>
            </a:r>
            <a:r>
              <a:rPr sz="1600" spc="-5" dirty="0">
                <a:latin typeface="Georgia"/>
                <a:cs typeface="Georgia"/>
                <a:hlinkClick r:id="rId6"/>
              </a:rPr>
              <a:t>www.castlemaineanglican.org</a:t>
            </a:r>
            <a:endParaRPr sz="1600">
              <a:latin typeface="Georgia"/>
              <a:cs typeface="Georgia"/>
            </a:endParaRPr>
          </a:p>
        </p:txBody>
      </p:sp>
      <p:sp>
        <p:nvSpPr>
          <p:cNvPr id="10" name="object 10"/>
          <p:cNvSpPr txBox="1"/>
          <p:nvPr/>
        </p:nvSpPr>
        <p:spPr>
          <a:xfrm>
            <a:off x="347223" y="1842044"/>
            <a:ext cx="7018655" cy="5111015"/>
          </a:xfrm>
          <a:prstGeom prst="rect">
            <a:avLst/>
          </a:prstGeom>
        </p:spPr>
        <p:txBody>
          <a:bodyPr vert="horz" wrap="square" lIns="0" tIns="12065" rIns="0" bIns="0" rtlCol="0">
            <a:spAutoFit/>
          </a:bodyPr>
          <a:lstStyle/>
          <a:p>
            <a:pPr marL="802005">
              <a:lnSpc>
                <a:spcPct val="100000"/>
              </a:lnSpc>
              <a:spcBef>
                <a:spcPts val="95"/>
              </a:spcBef>
            </a:pPr>
            <a:r>
              <a:rPr sz="1600" spc="-5" dirty="0">
                <a:solidFill>
                  <a:srgbClr val="2E5496"/>
                </a:solidFill>
                <a:latin typeface="Century Gothic"/>
                <a:cs typeface="Century Gothic"/>
              </a:rPr>
              <a:t>Including: Christ Church Castlemaine and St </a:t>
            </a:r>
            <a:r>
              <a:rPr sz="1600" spc="-10" dirty="0">
                <a:solidFill>
                  <a:srgbClr val="2E5496"/>
                </a:solidFill>
                <a:latin typeface="Century Gothic"/>
                <a:cs typeface="Century Gothic"/>
              </a:rPr>
              <a:t>John’s</a:t>
            </a:r>
            <a:r>
              <a:rPr sz="1600" spc="55" dirty="0">
                <a:solidFill>
                  <a:srgbClr val="2E5496"/>
                </a:solidFill>
                <a:latin typeface="Century Gothic"/>
                <a:cs typeface="Century Gothic"/>
              </a:rPr>
              <a:t> </a:t>
            </a:r>
            <a:r>
              <a:rPr sz="1600" spc="-15" dirty="0">
                <a:solidFill>
                  <a:srgbClr val="2E5496"/>
                </a:solidFill>
                <a:latin typeface="Century Gothic"/>
                <a:cs typeface="Century Gothic"/>
              </a:rPr>
              <a:t>Chewton,</a:t>
            </a:r>
            <a:endParaRPr sz="1600" dirty="0">
              <a:latin typeface="Century Gothic"/>
              <a:cs typeface="Century Gothic"/>
            </a:endParaRPr>
          </a:p>
          <a:p>
            <a:pPr>
              <a:lnSpc>
                <a:spcPct val="100000"/>
              </a:lnSpc>
            </a:pPr>
            <a:endParaRPr sz="1900" dirty="0">
              <a:latin typeface="Century Gothic"/>
              <a:cs typeface="Century Gothic"/>
            </a:endParaRPr>
          </a:p>
          <a:p>
            <a:pPr>
              <a:lnSpc>
                <a:spcPct val="100000"/>
              </a:lnSpc>
              <a:spcBef>
                <a:spcPts val="35"/>
              </a:spcBef>
            </a:pPr>
            <a:endParaRPr sz="1650" dirty="0">
              <a:latin typeface="Century Gothic"/>
              <a:cs typeface="Century Gothic"/>
            </a:endParaRPr>
          </a:p>
          <a:p>
            <a:pPr marL="12700">
              <a:lnSpc>
                <a:spcPct val="100000"/>
              </a:lnSpc>
            </a:pPr>
            <a:r>
              <a:rPr sz="2000" b="1" spc="-5" dirty="0">
                <a:solidFill>
                  <a:srgbClr val="13233B"/>
                </a:solidFill>
                <a:latin typeface="Century Gothic"/>
                <a:cs typeface="Century Gothic"/>
              </a:rPr>
              <a:t>The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Canon </a:t>
            </a:r>
            <a:r>
              <a:rPr sz="2000" b="1" dirty="0">
                <a:solidFill>
                  <a:srgbClr val="13233B"/>
                </a:solidFill>
                <a:latin typeface="Century Gothic"/>
                <a:cs typeface="Century Gothic"/>
              </a:rPr>
              <a:t>Ian</a:t>
            </a:r>
            <a:r>
              <a:rPr sz="2000" b="1" spc="-20" dirty="0">
                <a:solidFill>
                  <a:srgbClr val="13233B"/>
                </a:solidFill>
                <a:latin typeface="Century Gothic"/>
                <a:cs typeface="Century Gothic"/>
              </a:rPr>
              <a:t> </a:t>
            </a:r>
            <a:r>
              <a:rPr sz="2000" b="1" dirty="0">
                <a:solidFill>
                  <a:srgbClr val="13233B"/>
                </a:solidFill>
                <a:latin typeface="Century Gothic"/>
                <a:cs typeface="Century Gothic"/>
              </a:rPr>
              <a:t>Howarth</a:t>
            </a:r>
            <a:endParaRPr sz="2000" dirty="0">
              <a:latin typeface="Century Gothic"/>
              <a:cs typeface="Century Gothic"/>
            </a:endParaRPr>
          </a:p>
          <a:p>
            <a:pPr>
              <a:lnSpc>
                <a:spcPct val="100000"/>
              </a:lnSpc>
              <a:spcBef>
                <a:spcPts val="40"/>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marR="121920" indent="-457200">
              <a:lnSpc>
                <a:spcPts val="1730"/>
              </a:lnSpc>
              <a:spcBef>
                <a:spcPts val="605"/>
              </a:spcBef>
              <a:buAutoNum type="arabicPeriod"/>
              <a:tabLst>
                <a:tab pos="469900" algn="l"/>
                <a:tab pos="470534" algn="l"/>
              </a:tabLst>
            </a:pPr>
            <a:r>
              <a:rPr lang="en-AU" sz="1600" kern="0" dirty="0">
                <a:effectLst/>
                <a:latin typeface="Georgia" panose="02040502050405020303" pitchFamily="18" charset="0"/>
                <a:ea typeface="Calibri" panose="020F0502020204030204" pitchFamily="34" charset="0"/>
              </a:rPr>
              <a:t>Gifts of music in the parish: organist, pianists and choir</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580"/>
              </a:spcBef>
              <a:buAutoNum type="arabicPeriod"/>
              <a:tabLst>
                <a:tab pos="469900" algn="l"/>
                <a:tab pos="470534" algn="l"/>
              </a:tabLst>
            </a:pPr>
            <a:r>
              <a:rPr lang="en-AU" sz="1600" kern="0" dirty="0">
                <a:effectLst/>
                <a:latin typeface="Georgia" panose="02040502050405020303" pitchFamily="18" charset="0"/>
                <a:ea typeface="Calibri" panose="020F0502020204030204" pitchFamily="34" charset="0"/>
              </a:rPr>
              <a:t>The legacy of the past and significant sacred spaces in which to offer worship, prayer, meditation and places of solace and reflection.</a:t>
            </a:r>
            <a:endParaRPr sz="1600" dirty="0">
              <a:latin typeface="Georgia" panose="02040502050405020303" pitchFamily="18" charset="0"/>
              <a:cs typeface="Georgia"/>
            </a:endParaRPr>
          </a:p>
          <a:p>
            <a:pPr>
              <a:lnSpc>
                <a:spcPct val="100000"/>
              </a:lnSpc>
              <a:spcBef>
                <a:spcPts val="10"/>
              </a:spcBef>
            </a:pPr>
            <a:endParaRPr lang="en-US" sz="1900" dirty="0">
              <a:latin typeface="Georgia"/>
              <a:cs typeface="Georgia"/>
            </a:endParaRPr>
          </a:p>
          <a:p>
            <a:pPr>
              <a:lnSpc>
                <a:spcPct val="100000"/>
              </a:lnSpc>
              <a:spcBef>
                <a:spcPts val="10"/>
              </a:spcBef>
            </a:pPr>
            <a:endParaRPr lang="en-AU" sz="1900" dirty="0">
              <a:latin typeface="Georgia"/>
              <a:cs typeface="Georgia"/>
            </a:endParaRPr>
          </a:p>
          <a:p>
            <a:pPr>
              <a:lnSpc>
                <a:spcPct val="100000"/>
              </a:lnSpc>
              <a:spcBef>
                <a:spcPts val="10"/>
              </a:spcBef>
            </a:pPr>
            <a:endParaRPr sz="1900" dirty="0">
              <a:latin typeface="Georgia"/>
              <a:cs typeface="Georgia"/>
            </a:endParaRPr>
          </a:p>
          <a:p>
            <a:pPr marL="12700">
              <a:lnSpc>
                <a:spcPct val="100000"/>
              </a:lnSpc>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5"/>
              </a:spcBef>
              <a:buAutoNum type="arabicPeriod"/>
              <a:tabLst>
                <a:tab pos="469900" algn="l"/>
                <a:tab pos="470534" algn="l"/>
              </a:tabLst>
            </a:pPr>
            <a:r>
              <a:rPr sz="1600" spc="-5" dirty="0">
                <a:latin typeface="Georgia" panose="02040502050405020303" pitchFamily="18" charset="0"/>
                <a:cs typeface="Georgia"/>
              </a:rPr>
              <a:t>For </a:t>
            </a:r>
            <a:r>
              <a:rPr lang="en-AU" sz="1600" kern="0" dirty="0">
                <a:effectLst/>
                <a:latin typeface="Georgia" panose="02040502050405020303" pitchFamily="18" charset="0"/>
                <a:ea typeface="Calibri" panose="020F0502020204030204" pitchFamily="34" charset="0"/>
              </a:rPr>
              <a:t>meeting the needs of regular worshippers, visitors and those seeking to join us</a:t>
            </a:r>
            <a:r>
              <a:rPr lang="en-AU" sz="1600" kern="0" spc="-10" dirty="0">
                <a:effectLst/>
                <a:latin typeface="Georgia" panose="02040502050405020303" pitchFamily="18" charset="0"/>
                <a:ea typeface="Calibri" panose="020F0502020204030204" pitchFamily="34" charset="0"/>
              </a:rPr>
              <a:t> and the needs of a diverse community;</a:t>
            </a:r>
            <a:endParaRPr sz="1600" dirty="0">
              <a:latin typeface="Georgia" panose="02040502050405020303" pitchFamily="18" charset="0"/>
              <a:cs typeface="Georgia"/>
            </a:endParaRPr>
          </a:p>
          <a:p>
            <a:pPr marL="469900" marR="5080" indent="-457834">
              <a:lnSpc>
                <a:spcPts val="1730"/>
              </a:lnSpc>
              <a:spcBef>
                <a:spcPts val="825"/>
              </a:spcBef>
              <a:buAutoNum type="arabicPeriod"/>
              <a:tabLst>
                <a:tab pos="469900" algn="l"/>
                <a:tab pos="470534" algn="l"/>
              </a:tabLst>
            </a:pPr>
            <a:r>
              <a:rPr lang="en-AU" sz="1600" kern="0" dirty="0">
                <a:effectLst/>
                <a:latin typeface="Georgia" panose="02040502050405020303" pitchFamily="18" charset="0"/>
                <a:ea typeface="Calibri" panose="020F0502020204030204" pitchFamily="34" charset="0"/>
              </a:rPr>
              <a:t>Reaching out through music via choral work and regular concerts</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575"/>
              </a:spcBef>
              <a:buAutoNum type="arabicPeriod"/>
              <a:tabLst>
                <a:tab pos="469900" algn="l"/>
                <a:tab pos="470534" algn="l"/>
              </a:tabLst>
            </a:pPr>
            <a:r>
              <a:rPr lang="en-AU" sz="1600" kern="0" dirty="0">
                <a:effectLst/>
                <a:latin typeface="Georgia" panose="02040502050405020303" pitchFamily="18" charset="0"/>
                <a:ea typeface="Calibri" panose="020F0502020204030204" pitchFamily="34" charset="0"/>
              </a:rPr>
              <a:t>Seek to establish a community 'harvest lunch' to help meet needs of hunger, loneliness and build fellowship</a:t>
            </a:r>
            <a:r>
              <a:rPr sz="1600" spc="-5" dirty="0">
                <a:latin typeface="Georgia" panose="02040502050405020303" pitchFamily="18" charset="0"/>
                <a:cs typeface="Georgia"/>
              </a:rPr>
              <a:t>.</a:t>
            </a:r>
            <a:endParaRPr sz="1600" dirty="0">
              <a:latin typeface="Georgia" panose="02040502050405020303" pitchFamily="18" charset="0"/>
              <a:cs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D4E636-B47C-FB35-D034-37A290813631}"/>
              </a:ext>
            </a:extLst>
          </p:cNvPr>
          <p:cNvPicPr>
            <a:picLocks noChangeAspect="1"/>
          </p:cNvPicPr>
          <p:nvPr/>
        </p:nvPicPr>
        <p:blipFill rotWithShape="1">
          <a:blip r:embed="rId2"/>
          <a:srcRect l="-213" t="38279" r="213" b="32580"/>
          <a:stretch/>
        </p:blipFill>
        <p:spPr>
          <a:xfrm>
            <a:off x="-16094" y="0"/>
            <a:ext cx="7559040" cy="1652068"/>
          </a:xfrm>
          <a:prstGeom prst="rect">
            <a:avLst/>
          </a:prstGeom>
        </p:spPr>
      </p:pic>
      <p:sp>
        <p:nvSpPr>
          <p:cNvPr id="2" name="object 2"/>
          <p:cNvSpPr txBox="1"/>
          <p:nvPr/>
        </p:nvSpPr>
        <p:spPr>
          <a:xfrm>
            <a:off x="0" y="9768840"/>
            <a:ext cx="7559040" cy="744220"/>
          </a:xfrm>
          <a:prstGeom prst="rect">
            <a:avLst/>
          </a:prstGeom>
          <a:solidFill>
            <a:srgbClr val="13233C"/>
          </a:solidFill>
        </p:spPr>
        <p:txBody>
          <a:bodyPr vert="horz" wrap="square" lIns="0" tIns="21590" rIns="0" bIns="0" rtlCol="0">
            <a:spAutoFit/>
          </a:bodyPr>
          <a:lstStyle/>
          <a:p>
            <a:pPr marL="539750">
              <a:lnSpc>
                <a:spcPct val="100000"/>
              </a:lnSpc>
              <a:spcBef>
                <a:spcPts val="170"/>
              </a:spcBef>
            </a:pPr>
            <a:r>
              <a:rPr sz="1400" b="1" spc="-5" dirty="0">
                <a:solidFill>
                  <a:srgbClr val="FFFFFF"/>
                </a:solidFill>
                <a:latin typeface="Century Gothic"/>
                <a:cs typeface="Century Gothic"/>
              </a:rPr>
              <a:t>Also pray for:</a:t>
            </a:r>
            <a:endParaRPr sz="1400">
              <a:latin typeface="Century Gothic"/>
              <a:cs typeface="Century Gothic"/>
            </a:endParaRPr>
          </a:p>
          <a:p>
            <a:pPr marL="539750">
              <a:lnSpc>
                <a:spcPct val="100000"/>
              </a:lnSpc>
              <a:spcBef>
                <a:spcPts val="625"/>
              </a:spcBef>
            </a:pPr>
            <a:r>
              <a:rPr sz="1400" b="1" spc="-5" dirty="0">
                <a:solidFill>
                  <a:srgbClr val="FFFFFF"/>
                </a:solidFill>
                <a:latin typeface="Century Gothic"/>
                <a:cs typeface="Century Gothic"/>
              </a:rPr>
              <a:t>Anglican Church </a:t>
            </a:r>
            <a:r>
              <a:rPr sz="1400" b="1" dirty="0">
                <a:solidFill>
                  <a:srgbClr val="FFFFFF"/>
                </a:solidFill>
                <a:latin typeface="Century Gothic"/>
                <a:cs typeface="Century Gothic"/>
              </a:rPr>
              <a:t>of</a:t>
            </a:r>
            <a:r>
              <a:rPr sz="1400" b="1" spc="-45" dirty="0">
                <a:solidFill>
                  <a:srgbClr val="FFFFFF"/>
                </a:solidFill>
                <a:latin typeface="Century Gothic"/>
                <a:cs typeface="Century Gothic"/>
              </a:rPr>
              <a:t> </a:t>
            </a:r>
            <a:r>
              <a:rPr sz="1400" b="1" spc="-5" dirty="0">
                <a:solidFill>
                  <a:srgbClr val="FFFFFF"/>
                </a:solidFill>
                <a:latin typeface="Century Gothic"/>
                <a:cs typeface="Century Gothic"/>
              </a:rPr>
              <a:t>Australia</a:t>
            </a:r>
            <a:endParaRPr sz="1400">
              <a:latin typeface="Century Gothic"/>
              <a:cs typeface="Century Gothic"/>
            </a:endParaRPr>
          </a:p>
        </p:txBody>
      </p:sp>
      <p:sp>
        <p:nvSpPr>
          <p:cNvPr id="5" name="object 5"/>
          <p:cNvSpPr/>
          <p:nvPr/>
        </p:nvSpPr>
        <p:spPr>
          <a:xfrm>
            <a:off x="0" y="518159"/>
            <a:ext cx="1560830" cy="718185"/>
          </a:xfrm>
          <a:custGeom>
            <a:avLst/>
            <a:gdLst/>
            <a:ahLst/>
            <a:cxnLst/>
            <a:rect l="l" t="t" r="r" b="b"/>
            <a:pathLst>
              <a:path w="1560830" h="718185">
                <a:moveTo>
                  <a:pt x="0" y="717803"/>
                </a:moveTo>
                <a:lnTo>
                  <a:pt x="1560576" y="717803"/>
                </a:lnTo>
                <a:lnTo>
                  <a:pt x="1560576" y="0"/>
                </a:lnTo>
                <a:lnTo>
                  <a:pt x="0" y="0"/>
                </a:lnTo>
                <a:lnTo>
                  <a:pt x="0" y="717803"/>
                </a:lnTo>
                <a:close/>
              </a:path>
            </a:pathLst>
          </a:custGeom>
          <a:solidFill>
            <a:srgbClr val="13233C"/>
          </a:solidFill>
        </p:spPr>
        <p:txBody>
          <a:bodyPr wrap="square" lIns="0" tIns="0" rIns="0" bIns="0" rtlCol="0"/>
          <a:lstStyle/>
          <a:p>
            <a:endParaRPr/>
          </a:p>
        </p:txBody>
      </p:sp>
      <p:sp>
        <p:nvSpPr>
          <p:cNvPr id="6" name="object 6"/>
          <p:cNvSpPr txBox="1"/>
          <p:nvPr/>
        </p:nvSpPr>
        <p:spPr>
          <a:xfrm>
            <a:off x="167299" y="664495"/>
            <a:ext cx="842644" cy="378460"/>
          </a:xfrm>
          <a:prstGeom prst="rect">
            <a:avLst/>
          </a:prstGeom>
        </p:spPr>
        <p:txBody>
          <a:bodyPr vert="horz" wrap="square" lIns="0" tIns="14604" rIns="0" bIns="0" rtlCol="0">
            <a:spAutoFit/>
          </a:bodyPr>
          <a:lstStyle/>
          <a:p>
            <a:pPr marL="12700">
              <a:lnSpc>
                <a:spcPct val="100000"/>
              </a:lnSpc>
              <a:spcBef>
                <a:spcPts val="114"/>
              </a:spcBef>
            </a:pPr>
            <a:r>
              <a:rPr sz="2300" b="1" spc="5" dirty="0">
                <a:solidFill>
                  <a:srgbClr val="FFFFFF"/>
                </a:solidFill>
                <a:latin typeface="Century Gothic"/>
                <a:cs typeface="Century Gothic"/>
              </a:rPr>
              <a:t>Day</a:t>
            </a:r>
            <a:r>
              <a:rPr sz="2300" b="1" spc="-75" dirty="0">
                <a:solidFill>
                  <a:srgbClr val="FFFFFF"/>
                </a:solidFill>
                <a:latin typeface="Century Gothic"/>
                <a:cs typeface="Century Gothic"/>
              </a:rPr>
              <a:t> </a:t>
            </a:r>
            <a:r>
              <a:rPr sz="2300" b="1" spc="5" dirty="0">
                <a:solidFill>
                  <a:srgbClr val="FFFFFF"/>
                </a:solidFill>
                <a:latin typeface="Century Gothic"/>
                <a:cs typeface="Century Gothic"/>
              </a:rPr>
              <a:t>5</a:t>
            </a:r>
            <a:endParaRPr sz="2300">
              <a:latin typeface="Century Gothic"/>
              <a:cs typeface="Century Gothic"/>
            </a:endParaRPr>
          </a:p>
        </p:txBody>
      </p:sp>
      <p:sp>
        <p:nvSpPr>
          <p:cNvPr id="7" name="object 7"/>
          <p:cNvSpPr/>
          <p:nvPr/>
        </p:nvSpPr>
        <p:spPr>
          <a:xfrm>
            <a:off x="4317491" y="592835"/>
            <a:ext cx="3107435" cy="670559"/>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4483027" y="664495"/>
            <a:ext cx="2726055" cy="378460"/>
          </a:xfrm>
          <a:prstGeom prst="rect">
            <a:avLst/>
          </a:prstGeom>
        </p:spPr>
        <p:txBody>
          <a:bodyPr vert="horz" wrap="square" lIns="0" tIns="14604" rIns="0" bIns="0" rtlCol="0">
            <a:spAutoFit/>
          </a:bodyPr>
          <a:lstStyle/>
          <a:p>
            <a:pPr marL="12700">
              <a:lnSpc>
                <a:spcPct val="100000"/>
              </a:lnSpc>
              <a:spcBef>
                <a:spcPts val="114"/>
              </a:spcBef>
            </a:pPr>
            <a:r>
              <a:rPr sz="2300" dirty="0">
                <a:solidFill>
                  <a:srgbClr val="FFFFFF"/>
                </a:solidFill>
                <a:latin typeface="Century Gothic"/>
                <a:cs typeface="Century Gothic"/>
              </a:rPr>
              <a:t>St </a:t>
            </a:r>
            <a:r>
              <a:rPr sz="2300" spc="5" dirty="0">
                <a:solidFill>
                  <a:srgbClr val="FFFFFF"/>
                </a:solidFill>
                <a:latin typeface="Century Gothic"/>
                <a:cs typeface="Century Gothic"/>
              </a:rPr>
              <a:t>Paul’s</a:t>
            </a:r>
            <a:r>
              <a:rPr sz="2300" spc="-55" dirty="0">
                <a:solidFill>
                  <a:srgbClr val="FFFFFF"/>
                </a:solidFill>
                <a:latin typeface="Century Gothic"/>
                <a:cs typeface="Century Gothic"/>
              </a:rPr>
              <a:t> </a:t>
            </a:r>
            <a:r>
              <a:rPr sz="2300" spc="5" dirty="0">
                <a:solidFill>
                  <a:srgbClr val="FFFFFF"/>
                </a:solidFill>
                <a:latin typeface="Century Gothic"/>
                <a:cs typeface="Century Gothic"/>
              </a:rPr>
              <a:t>Cathedral</a:t>
            </a:r>
            <a:endParaRPr sz="2300">
              <a:latin typeface="Century Gothic"/>
              <a:cs typeface="Century Gothic"/>
            </a:endParaRPr>
          </a:p>
        </p:txBody>
      </p:sp>
      <p:sp>
        <p:nvSpPr>
          <p:cNvPr id="9" name="object 9"/>
          <p:cNvSpPr txBox="1"/>
          <p:nvPr/>
        </p:nvSpPr>
        <p:spPr>
          <a:xfrm>
            <a:off x="347223" y="1866164"/>
            <a:ext cx="7107555" cy="7776616"/>
          </a:xfrm>
          <a:prstGeom prst="rect">
            <a:avLst/>
          </a:prstGeom>
        </p:spPr>
        <p:txBody>
          <a:bodyPr vert="horz" wrap="square" lIns="0" tIns="12065" rIns="0" bIns="0" rtlCol="0">
            <a:spAutoFit/>
          </a:bodyPr>
          <a:lstStyle/>
          <a:p>
            <a:pPr marL="584200" marR="259079" indent="-236220" algn="r">
              <a:lnSpc>
                <a:spcPct val="100000"/>
              </a:lnSpc>
              <a:spcBef>
                <a:spcPts val="95"/>
              </a:spcBef>
            </a:pPr>
            <a:r>
              <a:rPr sz="1600" spc="-10" dirty="0">
                <a:solidFill>
                  <a:srgbClr val="2E5496"/>
                </a:solidFill>
                <a:latin typeface="Century Gothic"/>
                <a:cs typeface="Century Gothic"/>
              </a:rPr>
              <a:t>Unless the LORD </a:t>
            </a:r>
            <a:r>
              <a:rPr sz="1600" spc="-5" dirty="0">
                <a:solidFill>
                  <a:srgbClr val="2E5496"/>
                </a:solidFill>
                <a:latin typeface="Century Gothic"/>
                <a:cs typeface="Century Gothic"/>
              </a:rPr>
              <a:t>builds </a:t>
            </a:r>
            <a:r>
              <a:rPr sz="1600" spc="-10" dirty="0">
                <a:solidFill>
                  <a:srgbClr val="2E5496"/>
                </a:solidFill>
                <a:latin typeface="Century Gothic"/>
                <a:cs typeface="Century Gothic"/>
              </a:rPr>
              <a:t>the house, those </a:t>
            </a:r>
            <a:r>
              <a:rPr sz="1600" spc="-20" dirty="0">
                <a:solidFill>
                  <a:srgbClr val="2E5496"/>
                </a:solidFill>
                <a:latin typeface="Century Gothic"/>
                <a:cs typeface="Century Gothic"/>
              </a:rPr>
              <a:t>who </a:t>
            </a:r>
            <a:r>
              <a:rPr sz="1600" dirty="0">
                <a:solidFill>
                  <a:srgbClr val="2E5496"/>
                </a:solidFill>
                <a:latin typeface="Century Gothic"/>
                <a:cs typeface="Century Gothic"/>
              </a:rPr>
              <a:t>build </a:t>
            </a:r>
            <a:r>
              <a:rPr sz="1600" spc="-5" dirty="0">
                <a:solidFill>
                  <a:srgbClr val="2E5496"/>
                </a:solidFill>
                <a:latin typeface="Century Gothic"/>
                <a:cs typeface="Century Gothic"/>
              </a:rPr>
              <a:t>it labour</a:t>
            </a:r>
            <a:r>
              <a:rPr sz="1600" spc="195" dirty="0">
                <a:solidFill>
                  <a:srgbClr val="2E5496"/>
                </a:solidFill>
                <a:latin typeface="Century Gothic"/>
                <a:cs typeface="Century Gothic"/>
              </a:rPr>
              <a:t> </a:t>
            </a:r>
            <a:r>
              <a:rPr sz="1600" spc="-5" dirty="0">
                <a:solidFill>
                  <a:srgbClr val="2E5496"/>
                </a:solidFill>
                <a:latin typeface="Century Gothic"/>
                <a:cs typeface="Century Gothic"/>
              </a:rPr>
              <a:t>in</a:t>
            </a:r>
            <a:r>
              <a:rPr sz="1600" spc="5" dirty="0">
                <a:solidFill>
                  <a:srgbClr val="2E5496"/>
                </a:solidFill>
                <a:latin typeface="Century Gothic"/>
                <a:cs typeface="Century Gothic"/>
              </a:rPr>
              <a:t> </a:t>
            </a:r>
            <a:r>
              <a:rPr sz="1600" dirty="0">
                <a:solidFill>
                  <a:srgbClr val="2E5496"/>
                </a:solidFill>
                <a:latin typeface="Century Gothic"/>
                <a:cs typeface="Century Gothic"/>
              </a:rPr>
              <a:t>vain. </a:t>
            </a:r>
            <a:r>
              <a:rPr sz="1600" spc="-10" dirty="0">
                <a:solidFill>
                  <a:srgbClr val="2E5496"/>
                </a:solidFill>
                <a:latin typeface="Century Gothic"/>
                <a:cs typeface="Century Gothic"/>
              </a:rPr>
              <a:t> Unless the LORD </a:t>
            </a:r>
            <a:r>
              <a:rPr sz="1600" spc="-5" dirty="0">
                <a:solidFill>
                  <a:srgbClr val="2E5496"/>
                </a:solidFill>
                <a:latin typeface="Century Gothic"/>
                <a:cs typeface="Century Gothic"/>
              </a:rPr>
              <a:t>guards </a:t>
            </a:r>
            <a:r>
              <a:rPr sz="1600" spc="-10" dirty="0">
                <a:solidFill>
                  <a:srgbClr val="2E5496"/>
                </a:solidFill>
                <a:latin typeface="Century Gothic"/>
                <a:cs typeface="Century Gothic"/>
              </a:rPr>
              <a:t>the </a:t>
            </a:r>
            <a:r>
              <a:rPr sz="1600" spc="-5" dirty="0">
                <a:solidFill>
                  <a:srgbClr val="2E5496"/>
                </a:solidFill>
                <a:latin typeface="Century Gothic"/>
                <a:cs typeface="Century Gothic"/>
              </a:rPr>
              <a:t>city, </a:t>
            </a:r>
            <a:r>
              <a:rPr sz="1600" spc="-10" dirty="0">
                <a:solidFill>
                  <a:srgbClr val="2E5496"/>
                </a:solidFill>
                <a:latin typeface="Century Gothic"/>
                <a:cs typeface="Century Gothic"/>
              </a:rPr>
              <a:t>the guard keeps </a:t>
            </a:r>
            <a:r>
              <a:rPr sz="1600" spc="-15" dirty="0">
                <a:solidFill>
                  <a:srgbClr val="2E5496"/>
                </a:solidFill>
                <a:latin typeface="Century Gothic"/>
                <a:cs typeface="Century Gothic"/>
              </a:rPr>
              <a:t>watch </a:t>
            </a:r>
            <a:r>
              <a:rPr sz="1600" spc="-5" dirty="0">
                <a:solidFill>
                  <a:srgbClr val="2E5496"/>
                </a:solidFill>
                <a:latin typeface="Century Gothic"/>
                <a:cs typeface="Century Gothic"/>
              </a:rPr>
              <a:t>in</a:t>
            </a:r>
            <a:r>
              <a:rPr sz="1600" spc="210" dirty="0">
                <a:solidFill>
                  <a:srgbClr val="2E5496"/>
                </a:solidFill>
                <a:latin typeface="Century Gothic"/>
                <a:cs typeface="Century Gothic"/>
              </a:rPr>
              <a:t> </a:t>
            </a:r>
            <a:r>
              <a:rPr sz="1600" dirty="0">
                <a:solidFill>
                  <a:srgbClr val="2E5496"/>
                </a:solidFill>
                <a:latin typeface="Century Gothic"/>
                <a:cs typeface="Century Gothic"/>
              </a:rPr>
              <a:t>vain.</a:t>
            </a:r>
            <a:endParaRPr sz="1600" dirty="0">
              <a:latin typeface="Century Gothic"/>
              <a:cs typeface="Century Gothic"/>
            </a:endParaRPr>
          </a:p>
          <a:p>
            <a:pPr marR="260985" algn="r">
              <a:lnSpc>
                <a:spcPct val="100000"/>
              </a:lnSpc>
            </a:pPr>
            <a:r>
              <a:rPr sz="1600" spc="-5" dirty="0">
                <a:solidFill>
                  <a:srgbClr val="2E5496"/>
                </a:solidFill>
                <a:latin typeface="Century Gothic"/>
                <a:cs typeface="Century Gothic"/>
              </a:rPr>
              <a:t>– </a:t>
            </a:r>
            <a:r>
              <a:rPr sz="1600" spc="-10" dirty="0">
                <a:solidFill>
                  <a:srgbClr val="2E5496"/>
                </a:solidFill>
                <a:latin typeface="Century Gothic"/>
                <a:cs typeface="Century Gothic"/>
              </a:rPr>
              <a:t>Matthew </a:t>
            </a:r>
            <a:r>
              <a:rPr sz="1600" spc="-5" dirty="0">
                <a:solidFill>
                  <a:srgbClr val="2E5496"/>
                </a:solidFill>
                <a:latin typeface="Century Gothic"/>
                <a:cs typeface="Century Gothic"/>
              </a:rPr>
              <a:t>5:</a:t>
            </a:r>
            <a:r>
              <a:rPr sz="1600" spc="-60" dirty="0">
                <a:solidFill>
                  <a:srgbClr val="2E5496"/>
                </a:solidFill>
                <a:latin typeface="Century Gothic"/>
                <a:cs typeface="Century Gothic"/>
              </a:rPr>
              <a:t> </a:t>
            </a:r>
            <a:r>
              <a:rPr sz="1600" spc="-5" dirty="0">
                <a:solidFill>
                  <a:srgbClr val="2E5496"/>
                </a:solidFill>
                <a:latin typeface="Century Gothic"/>
                <a:cs typeface="Century Gothic"/>
              </a:rPr>
              <a:t>14</a:t>
            </a:r>
            <a:endParaRPr sz="1600" dirty="0">
              <a:latin typeface="Century Gothic"/>
              <a:cs typeface="Century Gothic"/>
            </a:endParaRPr>
          </a:p>
          <a:p>
            <a:pPr marL="12700">
              <a:lnSpc>
                <a:spcPct val="100000"/>
              </a:lnSpc>
              <a:spcBef>
                <a:spcPts val="359"/>
              </a:spcBef>
            </a:pPr>
            <a:r>
              <a:rPr sz="2000" b="1" spc="-5" dirty="0">
                <a:solidFill>
                  <a:srgbClr val="13233B"/>
                </a:solidFill>
                <a:latin typeface="Century Gothic"/>
                <a:cs typeface="Century Gothic"/>
              </a:rPr>
              <a:t>The Very </a:t>
            </a:r>
            <a:r>
              <a:rPr sz="2000" b="1" dirty="0">
                <a:solidFill>
                  <a:srgbClr val="13233B"/>
                </a:solidFill>
                <a:latin typeface="Century Gothic"/>
                <a:cs typeface="Century Gothic"/>
              </a:rPr>
              <a:t>Rev’d </a:t>
            </a:r>
            <a:r>
              <a:rPr sz="2000" b="1" spc="-5" dirty="0">
                <a:solidFill>
                  <a:srgbClr val="13233B"/>
                </a:solidFill>
                <a:latin typeface="Century Gothic"/>
                <a:cs typeface="Century Gothic"/>
              </a:rPr>
              <a:t>Elizabeth</a:t>
            </a:r>
            <a:r>
              <a:rPr sz="2000" b="1" spc="-50" dirty="0">
                <a:solidFill>
                  <a:srgbClr val="13233B"/>
                </a:solidFill>
                <a:latin typeface="Century Gothic"/>
                <a:cs typeface="Century Gothic"/>
              </a:rPr>
              <a:t> </a:t>
            </a:r>
            <a:r>
              <a:rPr sz="2000" b="1" dirty="0">
                <a:solidFill>
                  <a:srgbClr val="13233B"/>
                </a:solidFill>
                <a:latin typeface="Century Gothic"/>
                <a:cs typeface="Century Gothic"/>
              </a:rPr>
              <a:t>Dyke</a:t>
            </a:r>
            <a:endParaRPr sz="2000" dirty="0">
              <a:latin typeface="Century Gothic"/>
              <a:cs typeface="Century Gothic"/>
            </a:endParaRPr>
          </a:p>
          <a:p>
            <a:pPr>
              <a:lnSpc>
                <a:spcPct val="100000"/>
              </a:lnSpc>
              <a:spcBef>
                <a:spcPts val="35"/>
              </a:spcBef>
            </a:pPr>
            <a:endParaRPr sz="1750" dirty="0">
              <a:latin typeface="Century Gothic"/>
              <a:cs typeface="Century Gothic"/>
            </a:endParaRPr>
          </a:p>
          <a:p>
            <a:pPr marL="12700">
              <a:lnSpc>
                <a:spcPct val="100000"/>
              </a:lnSpc>
            </a:pPr>
            <a:r>
              <a:rPr sz="1800" spc="10" dirty="0">
                <a:latin typeface="Century Gothic"/>
                <a:cs typeface="Century Gothic"/>
              </a:rPr>
              <a:t>Give </a:t>
            </a:r>
            <a:r>
              <a:rPr sz="1800" spc="-10" dirty="0">
                <a:latin typeface="Century Gothic"/>
                <a:cs typeface="Century Gothic"/>
              </a:rPr>
              <a:t>thanks</a:t>
            </a:r>
            <a:r>
              <a:rPr sz="1800" spc="-20" dirty="0">
                <a:latin typeface="Century Gothic"/>
                <a:cs typeface="Century Gothic"/>
              </a:rPr>
              <a:t> </a:t>
            </a:r>
            <a:r>
              <a:rPr sz="1800" spc="-5" dirty="0">
                <a:latin typeface="Century Gothic"/>
                <a:cs typeface="Century Gothic"/>
              </a:rPr>
              <a:t>for</a:t>
            </a:r>
            <a:endParaRPr sz="1800" dirty="0">
              <a:latin typeface="Century Gothic"/>
              <a:cs typeface="Century Gothic"/>
            </a:endParaRPr>
          </a:p>
          <a:p>
            <a:pPr marL="469900" marR="41910" indent="-457200">
              <a:lnSpc>
                <a:spcPts val="1730"/>
              </a:lnSpc>
              <a:spcBef>
                <a:spcPts val="605"/>
              </a:spcBef>
              <a:buAutoNum type="arabicPeriod"/>
              <a:tabLst>
                <a:tab pos="469900" algn="l"/>
                <a:tab pos="470534" algn="l"/>
              </a:tabLst>
            </a:pPr>
            <a:r>
              <a:rPr sz="1600" spc="-10" dirty="0">
                <a:latin typeface="Georgia" panose="02040502050405020303" pitchFamily="18" charset="0"/>
                <a:cs typeface="Georgia"/>
              </a:rPr>
              <a:t>The Cathedral clergy </a:t>
            </a:r>
            <a:r>
              <a:rPr sz="1600" spc="-5" dirty="0">
                <a:latin typeface="Georgia" panose="02040502050405020303" pitchFamily="18" charset="0"/>
                <a:cs typeface="Georgia"/>
              </a:rPr>
              <a:t>team: Dean </a:t>
            </a:r>
            <a:r>
              <a:rPr sz="1600" spc="-10" dirty="0">
                <a:latin typeface="Georgia" panose="02040502050405020303" pitchFamily="18" charset="0"/>
                <a:cs typeface="Georgia"/>
              </a:rPr>
              <a:t>Elizabeth, </a:t>
            </a:r>
            <a:r>
              <a:rPr sz="1600" spc="-5" dirty="0">
                <a:latin typeface="Georgia" panose="02040502050405020303" pitchFamily="18" charset="0"/>
                <a:cs typeface="Georgia"/>
              </a:rPr>
              <a:t>Baw </a:t>
            </a:r>
            <a:r>
              <a:rPr sz="1600" spc="-10" dirty="0">
                <a:latin typeface="Georgia" panose="02040502050405020303" pitchFamily="18" charset="0"/>
                <a:cs typeface="Georgia"/>
              </a:rPr>
              <a:t>Mu </a:t>
            </a:r>
            <a:r>
              <a:rPr sz="1600" spc="-5" dirty="0">
                <a:latin typeface="Georgia" panose="02040502050405020303" pitchFamily="18" charset="0"/>
                <a:cs typeface="Georgia"/>
              </a:rPr>
              <a:t>Htoo Bleh Dah Moo,  </a:t>
            </a:r>
            <a:r>
              <a:rPr lang="en-US" sz="1600" spc="-5" dirty="0">
                <a:latin typeface="Georgia" panose="02040502050405020303" pitchFamily="18" charset="0"/>
                <a:cs typeface="Georgia"/>
              </a:rPr>
              <a:t>Katy Lambert, </a:t>
            </a:r>
            <a:r>
              <a:rPr sz="1600" spc="-5" dirty="0">
                <a:latin typeface="Georgia" panose="02040502050405020303" pitchFamily="18" charset="0"/>
                <a:cs typeface="Georgia"/>
              </a:rPr>
              <a:t>Angela Lorrigan, Heather Marten, Roger Rich, Noel Richards, Suzannah  Daniels, Peter </a:t>
            </a:r>
            <a:r>
              <a:rPr sz="1600" spc="-10" dirty="0">
                <a:latin typeface="Georgia" panose="02040502050405020303" pitchFamily="18" charset="0"/>
                <a:cs typeface="Georgia"/>
              </a:rPr>
              <a:t>Dyke, Ma Thae </a:t>
            </a:r>
            <a:r>
              <a:rPr sz="1600" spc="-5" dirty="0">
                <a:latin typeface="Georgia" panose="02040502050405020303" pitchFamily="18" charset="0"/>
                <a:cs typeface="Georgia"/>
              </a:rPr>
              <a:t>Bleh Da</a:t>
            </a:r>
            <a:r>
              <a:rPr sz="1600" spc="265" dirty="0">
                <a:latin typeface="Georgia" panose="02040502050405020303" pitchFamily="18" charset="0"/>
                <a:cs typeface="Georgia"/>
              </a:rPr>
              <a:t> </a:t>
            </a:r>
            <a:r>
              <a:rPr sz="1600" spc="-5" dirty="0">
                <a:latin typeface="Georgia" panose="02040502050405020303" pitchFamily="18" charset="0"/>
                <a:cs typeface="Georgia"/>
              </a:rPr>
              <a:t>Moo;</a:t>
            </a:r>
            <a:endParaRPr sz="1600" dirty="0">
              <a:latin typeface="Georgia" panose="02040502050405020303" pitchFamily="18" charset="0"/>
              <a:cs typeface="Georgia"/>
            </a:endParaRPr>
          </a:p>
          <a:p>
            <a:pPr marL="469900" indent="-457834">
              <a:lnSpc>
                <a:spcPct val="100000"/>
              </a:lnSpc>
              <a:spcBef>
                <a:spcPts val="585"/>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Greater financial stability</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0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‘Growing into Healing and Wholeness’ ministry</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61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New community-focused ministries developing</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a:lnSpc>
                <a:spcPct val="100000"/>
              </a:lnSpc>
              <a:spcBef>
                <a:spcPts val="5"/>
              </a:spcBef>
            </a:pPr>
            <a:endParaRPr sz="1500" dirty="0">
              <a:latin typeface="Georgia"/>
              <a:cs typeface="Georgia"/>
            </a:endParaRPr>
          </a:p>
          <a:p>
            <a:pPr marL="12700">
              <a:lnSpc>
                <a:spcPct val="100000"/>
              </a:lnSpc>
            </a:pPr>
            <a:r>
              <a:rPr sz="1800" spc="-10" dirty="0">
                <a:latin typeface="Century Gothic"/>
                <a:cs typeface="Century Gothic"/>
              </a:rPr>
              <a:t>Prayer</a:t>
            </a:r>
            <a:r>
              <a:rPr sz="1800" spc="-5" dirty="0">
                <a:latin typeface="Century Gothic"/>
                <a:cs typeface="Century Gothic"/>
              </a:rPr>
              <a:t> points</a:t>
            </a:r>
            <a:endParaRPr sz="1800" dirty="0">
              <a:latin typeface="Century Gothic"/>
              <a:cs typeface="Century Gothic"/>
            </a:endParaRPr>
          </a:p>
          <a:p>
            <a:pPr marL="469900" indent="-457834">
              <a:lnSpc>
                <a:spcPct val="100000"/>
              </a:lnSpc>
              <a:spcBef>
                <a:spcPts val="405"/>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Sustainability of activities and outreach</a:t>
            </a:r>
            <a:r>
              <a:rPr sz="1600" spc="-5" dirty="0">
                <a:latin typeface="Georgia" panose="02040502050405020303" pitchFamily="18" charset="0"/>
                <a:cs typeface="Georgia"/>
              </a:rPr>
              <a:t>;</a:t>
            </a:r>
            <a:endParaRPr sz="1600" dirty="0">
              <a:latin typeface="Georgia" panose="02040502050405020303" pitchFamily="18" charset="0"/>
              <a:cs typeface="Georgia"/>
            </a:endParaRPr>
          </a:p>
          <a:p>
            <a:pPr marL="469900" marR="1054735" indent="-457834">
              <a:lnSpc>
                <a:spcPts val="1730"/>
              </a:lnSpc>
              <a:spcBef>
                <a:spcPts val="83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Developing new leaders and volunteers</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indent="-457834">
              <a:lnSpc>
                <a:spcPct val="100000"/>
              </a:lnSpc>
              <a:spcBef>
                <a:spcPts val="57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Karen language activities led by Reverends Baw Mu Htoo and Ma Thae</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marL="469900" marR="215265" indent="-457834">
              <a:lnSpc>
                <a:spcPts val="1730"/>
              </a:lnSpc>
              <a:spcBef>
                <a:spcPts val="830"/>
              </a:spcBef>
              <a:buAutoNum type="arabicPeriod"/>
              <a:tabLst>
                <a:tab pos="469900" algn="l"/>
                <a:tab pos="470534" algn="l"/>
              </a:tabLst>
            </a:pPr>
            <a:r>
              <a:rPr lang="en-AU" sz="1600" dirty="0">
                <a:effectLst/>
                <a:latin typeface="Georgia" panose="02040502050405020303" pitchFamily="18" charset="0"/>
                <a:ea typeface="Calibri" panose="020F0502020204030204" pitchFamily="34" charset="0"/>
              </a:rPr>
              <a:t>Connections with other churches and groups, to grow the Kingdom of God</a:t>
            </a:r>
            <a:r>
              <a:rPr sz="1600" spc="-10" dirty="0">
                <a:latin typeface="Georgia" panose="02040502050405020303" pitchFamily="18" charset="0"/>
                <a:cs typeface="Georgia"/>
              </a:rPr>
              <a:t>.</a:t>
            </a:r>
            <a:endParaRPr sz="1600" dirty="0">
              <a:latin typeface="Georgia" panose="02040502050405020303" pitchFamily="18" charset="0"/>
              <a:cs typeface="Georgia"/>
            </a:endParaRPr>
          </a:p>
          <a:p>
            <a:pPr>
              <a:lnSpc>
                <a:spcPct val="100000"/>
              </a:lnSpc>
            </a:pPr>
            <a:endParaRPr sz="1800" dirty="0">
              <a:latin typeface="Georgia"/>
              <a:cs typeface="Georgia"/>
            </a:endParaRPr>
          </a:p>
          <a:p>
            <a:pPr marL="4693285">
              <a:lnSpc>
                <a:spcPct val="100000"/>
              </a:lnSpc>
              <a:spcBef>
                <a:spcPts val="5"/>
              </a:spcBef>
            </a:pPr>
            <a:endParaRPr lang="en-US" spc="-10" dirty="0">
              <a:solidFill>
                <a:srgbClr val="EC7C30"/>
              </a:solidFill>
              <a:latin typeface="Century Gothic"/>
              <a:cs typeface="Century Gothic"/>
            </a:endParaRPr>
          </a:p>
          <a:p>
            <a:pPr marL="4693285">
              <a:lnSpc>
                <a:spcPct val="100000"/>
              </a:lnSpc>
              <a:spcBef>
                <a:spcPts val="5"/>
              </a:spcBef>
            </a:pPr>
            <a:r>
              <a:rPr sz="1800" spc="-10" dirty="0">
                <a:solidFill>
                  <a:srgbClr val="EC7C30"/>
                </a:solidFill>
                <a:latin typeface="Century Gothic"/>
                <a:cs typeface="Century Gothic"/>
              </a:rPr>
              <a:t>Contact</a:t>
            </a:r>
            <a:endParaRPr sz="1800" dirty="0">
              <a:latin typeface="Century Gothic"/>
              <a:cs typeface="Century Gothic"/>
            </a:endParaRPr>
          </a:p>
          <a:p>
            <a:pPr marL="3296920">
              <a:lnSpc>
                <a:spcPct val="100000"/>
              </a:lnSpc>
              <a:spcBef>
                <a:spcPts val="620"/>
              </a:spcBef>
            </a:pPr>
            <a:r>
              <a:rPr sz="1600" spc="-5" dirty="0">
                <a:latin typeface="Georgia"/>
                <a:cs typeface="Georgia"/>
              </a:rPr>
              <a:t>03 </a:t>
            </a:r>
            <a:r>
              <a:rPr sz="1600" spc="-10" dirty="0">
                <a:latin typeface="Georgia"/>
                <a:cs typeface="Georgia"/>
              </a:rPr>
              <a:t>5443</a:t>
            </a:r>
            <a:r>
              <a:rPr sz="1600" spc="30" dirty="0">
                <a:latin typeface="Georgia"/>
                <a:cs typeface="Georgia"/>
              </a:rPr>
              <a:t> </a:t>
            </a:r>
            <a:r>
              <a:rPr sz="1600" spc="-10" dirty="0">
                <a:latin typeface="Georgia"/>
                <a:cs typeface="Georgia"/>
              </a:rPr>
              <a:t>5061</a:t>
            </a:r>
            <a:endParaRPr sz="1600" dirty="0">
              <a:latin typeface="Georgia"/>
              <a:cs typeface="Georgia"/>
            </a:endParaRPr>
          </a:p>
          <a:p>
            <a:pPr marL="3296920">
              <a:lnSpc>
                <a:spcPct val="100000"/>
              </a:lnSpc>
              <a:spcBef>
                <a:spcPts val="615"/>
              </a:spcBef>
            </a:pPr>
            <a:r>
              <a:rPr sz="1600" spc="-5" dirty="0">
                <a:latin typeface="Georgia"/>
                <a:cs typeface="Georgia"/>
                <a:hlinkClick r:id="rId4"/>
              </a:rPr>
              <a:t>office@stpaulsbendigo.org.au</a:t>
            </a:r>
            <a:endParaRPr sz="1600" dirty="0">
              <a:latin typeface="Georgia"/>
              <a:cs typeface="Georgia"/>
            </a:endParaRPr>
          </a:p>
          <a:p>
            <a:pPr>
              <a:lnSpc>
                <a:spcPct val="100000"/>
              </a:lnSpc>
              <a:spcBef>
                <a:spcPts val="20"/>
              </a:spcBef>
            </a:pPr>
            <a:endParaRPr sz="2200" dirty="0">
              <a:latin typeface="Georgia"/>
              <a:cs typeface="Georgia"/>
            </a:endParaRPr>
          </a:p>
          <a:p>
            <a:pPr marL="3296920" marR="608330">
              <a:lnSpc>
                <a:spcPct val="131800"/>
              </a:lnSpc>
            </a:pPr>
            <a:r>
              <a:rPr sz="1600" spc="-5" dirty="0">
                <a:latin typeface="Georgia"/>
                <a:cs typeface="Georgia"/>
              </a:rPr>
              <a:t>Dean </a:t>
            </a:r>
            <a:r>
              <a:rPr sz="1600" spc="-10" dirty="0">
                <a:latin typeface="Georgia"/>
                <a:cs typeface="Georgia"/>
              </a:rPr>
              <a:t>Elizabeth Dyke </a:t>
            </a:r>
            <a:r>
              <a:rPr sz="1600" spc="-5" dirty="0">
                <a:latin typeface="Georgia"/>
                <a:cs typeface="Georgia"/>
              </a:rPr>
              <a:t>0433 875 </a:t>
            </a:r>
            <a:r>
              <a:rPr sz="1600" spc="-10" dirty="0">
                <a:latin typeface="Georgia"/>
                <a:cs typeface="Georgia"/>
              </a:rPr>
              <a:t>861  </a:t>
            </a:r>
            <a:r>
              <a:rPr sz="1600" spc="-5" dirty="0">
                <a:latin typeface="Georgia"/>
                <a:cs typeface="Georgia"/>
                <a:hlinkClick r:id="rId5"/>
              </a:rPr>
              <a:t>dean@stpaulsbendigo.org.au</a:t>
            </a:r>
            <a:endParaRPr sz="1600" dirty="0">
              <a:latin typeface="Georgia"/>
              <a:cs typeface="Georgia"/>
            </a:endParaRPr>
          </a:p>
        </p:txBody>
      </p:sp>
      <p:pic>
        <p:nvPicPr>
          <p:cNvPr id="10" name="Picture 9">
            <a:extLst>
              <a:ext uri="{FF2B5EF4-FFF2-40B4-BE49-F238E27FC236}">
                <a16:creationId xmlns:a16="http://schemas.microsoft.com/office/drawing/2014/main" id="{DECFA6E0-69C5-A29A-5BA2-F7DD431C8151}"/>
              </a:ext>
            </a:extLst>
          </p:cNvPr>
          <p:cNvPicPr>
            <a:picLocks noChangeAspect="1"/>
          </p:cNvPicPr>
          <p:nvPr/>
        </p:nvPicPr>
        <p:blipFill>
          <a:blip r:embed="rId6"/>
          <a:stretch>
            <a:fillRect/>
          </a:stretch>
        </p:blipFill>
        <p:spPr>
          <a:xfrm>
            <a:off x="-1" y="7663756"/>
            <a:ext cx="3510199" cy="210508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4B4730378E4144A7D9A700DB93593D" ma:contentTypeVersion="22" ma:contentTypeDescription="Create a new document." ma:contentTypeScope="" ma:versionID="9506d4cbc129c3fb0ab075886f07e80d">
  <xsd:schema xmlns:xsd="http://www.w3.org/2001/XMLSchema" xmlns:xs="http://www.w3.org/2001/XMLSchema" xmlns:p="http://schemas.microsoft.com/office/2006/metadata/properties" xmlns:ns2="c24da57e-34d7-40d2-b318-184a11a36357" xmlns:ns3="9958f0d3-3cd9-4f42-9be0-1b505d839a78" targetNamespace="http://schemas.microsoft.com/office/2006/metadata/properties" ma:root="true" ma:fieldsID="b0b63726c6c610fe8ff421adc211f978" ns2:_="" ns3:_="">
    <xsd:import namespace="c24da57e-34d7-40d2-b318-184a11a36357"/>
    <xsd:import namespace="9958f0d3-3cd9-4f42-9be0-1b505d839a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Approval" minOccurs="0"/>
                <xsd:element ref="ns3:ApprovalDate" minOccurs="0"/>
                <xsd:element ref="ns3:ApprovedBy" minOccurs="0"/>
                <xsd:element ref="ns3:_Flow_Signoff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4da57e-34d7-40d2-b318-184a11a363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6577d37d-5ec5-4c36-8b58-f58e833cedd0}" ma:internalName="TaxCatchAll" ma:showField="CatchAllData" ma:web="c24da57e-34d7-40d2-b318-184a11a363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958f0d3-3cd9-4f42-9be0-1b505d839a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Approval" ma:index="20" nillable="true" ma:displayName="Approval - By" ma:format="Dropdown" ma:internalName="Approval">
      <xsd:simpleType>
        <xsd:restriction base="dms:Text">
          <xsd:maxLength value="255"/>
        </xsd:restriction>
      </xsd:simpleType>
    </xsd:element>
    <xsd:element name="ApprovalDate" ma:index="21" nillable="true" ma:displayName="Approval Date" ma:format="DateOnly" ma:internalName="ApprovalDate">
      <xsd:simpleType>
        <xsd:restriction base="dms:DateTime"/>
      </xsd:simpleType>
    </xsd:element>
    <xsd:element name="ApprovedBy" ma:index="22" nillable="true" ma:displayName="Approved By" ma:format="Dropdown" ma:list="UserInfo" ma:SharePointGroup="0" ma:internalName="Approv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b1b60ee-a7b1-4ab8-9003-ac11c6dfacb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4da57e-34d7-40d2-b318-184a11a36357" xsi:nil="true"/>
    <Approval xmlns="9958f0d3-3cd9-4f42-9be0-1b505d839a78" xsi:nil="true"/>
    <_Flow_SignoffStatus xmlns="9958f0d3-3cd9-4f42-9be0-1b505d839a78" xsi:nil="true"/>
    <ApprovedBy xmlns="9958f0d3-3cd9-4f42-9be0-1b505d839a78">
      <UserInfo>
        <DisplayName/>
        <AccountId xsi:nil="true"/>
        <AccountType/>
      </UserInfo>
    </ApprovedBy>
    <lcf76f155ced4ddcb4097134ff3c332f xmlns="9958f0d3-3cd9-4f42-9be0-1b505d839a78">
      <Terms xmlns="http://schemas.microsoft.com/office/infopath/2007/PartnerControls"/>
    </lcf76f155ced4ddcb4097134ff3c332f>
    <ApprovalDate xmlns="9958f0d3-3cd9-4f42-9be0-1b505d839a78" xsi:nil="true"/>
  </documentManagement>
</p:properties>
</file>

<file path=customXml/itemProps1.xml><?xml version="1.0" encoding="utf-8"?>
<ds:datastoreItem xmlns:ds="http://schemas.openxmlformats.org/officeDocument/2006/customXml" ds:itemID="{AA462A78-9DC8-4958-B4A0-A0558920C7CA}">
  <ds:schemaRefs>
    <ds:schemaRef ds:uri="http://schemas.microsoft.com/sharepoint/v3/contenttype/forms"/>
  </ds:schemaRefs>
</ds:datastoreItem>
</file>

<file path=customXml/itemProps2.xml><?xml version="1.0" encoding="utf-8"?>
<ds:datastoreItem xmlns:ds="http://schemas.openxmlformats.org/officeDocument/2006/customXml" ds:itemID="{A6760FAA-0F80-4F99-BEEA-69832F49A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4da57e-34d7-40d2-b318-184a11a36357"/>
    <ds:schemaRef ds:uri="9958f0d3-3cd9-4f42-9be0-1b505d839a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B23A59-4769-419F-B37D-524B0E86826C}">
  <ds:schemaRefs>
    <ds:schemaRef ds:uri="http://schemas.openxmlformats.org/package/2006/metadata/core-properties"/>
    <ds:schemaRef ds:uri="c24da57e-34d7-40d2-b318-184a11a36357"/>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dcmitype/"/>
    <ds:schemaRef ds:uri="9958f0d3-3cd9-4f42-9be0-1b505d839a78"/>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1561</TotalTime>
  <Words>6975</Words>
  <Application>Microsoft Office PowerPoint</Application>
  <PresentationFormat>Custom</PresentationFormat>
  <Paragraphs>944</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AAAAAC+Helvetica</vt:lpstr>
      <vt:lpstr>Calibri</vt:lpstr>
      <vt:lpstr>Century Gothic</vt:lpstr>
      <vt:lpstr>Georgia</vt:lpstr>
      <vt:lpstr>Gill Sans MT</vt:lpstr>
      <vt:lpstr>Office Theme</vt:lpstr>
      <vt:lpstr>PowerPoint Presentation</vt:lpstr>
      <vt:lpstr>PowerPoint Presentation</vt:lpstr>
      <vt:lpstr>Cycle of Prayer</vt:lpstr>
      <vt:lpstr>Our Diocesan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J. Hemmings</dc:creator>
  <cp:lastModifiedBy>Reception</cp:lastModifiedBy>
  <cp:revision>1</cp:revision>
  <cp:lastPrinted>2023-03-14T22:55:41Z</cp:lastPrinted>
  <dcterms:created xsi:type="dcterms:W3CDTF">2023-02-07T23:56:31Z</dcterms:created>
  <dcterms:modified xsi:type="dcterms:W3CDTF">2023-03-23T01:58:42Z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2022-05-23T00:00:00Z</vt:filetime>
  </property>
  <property fmtid="{D5CDD505-2E9C-101B-9397-08002B2CF9AE}" pid="3" name="Creator">
    <vt:lpwstr>Acrobat PDFMaker 20 for PowerPoint</vt:lpwstr>
  </property>
  <property fmtid="{D5CDD505-2E9C-101B-9397-08002B2CF9AE}" pid="4" name="LastSaved">
    <vt:filetime>2023-02-07T00:00:00Z</vt:filetime>
  </property>
  <property fmtid="{D5CDD505-2E9C-101B-9397-08002B2CF9AE}" pid="5" name="ContentTypeId">
    <vt:lpwstr>0x010100504B4730378E4144A7D9A700DB93593D</vt:lpwstr>
  </property>
  <property fmtid="{D5CDD505-2E9C-101B-9397-08002B2CF9AE}" pid="6" name="MediaServiceImageTags">
    <vt:lpwstr/>
  </property>
</Properties>
</file>